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4"/>
  </p:notesMasterIdLst>
  <p:sldIdLst>
    <p:sldId id="257" r:id="rId2"/>
    <p:sldId id="258" r:id="rId3"/>
    <p:sldId id="266" r:id="rId4"/>
    <p:sldId id="267" r:id="rId5"/>
    <p:sldId id="259" r:id="rId6"/>
    <p:sldId id="260" r:id="rId7"/>
    <p:sldId id="261" r:id="rId8"/>
    <p:sldId id="263" r:id="rId9"/>
    <p:sldId id="264" r:id="rId10"/>
    <p:sldId id="265" r:id="rId11"/>
    <p:sldId id="268" r:id="rId12"/>
    <p:sldId id="269" r:id="rId13"/>
    <p:sldId id="270" r:id="rId14"/>
    <p:sldId id="271" r:id="rId15"/>
    <p:sldId id="272" r:id="rId16"/>
    <p:sldId id="273" r:id="rId17"/>
    <p:sldId id="274" r:id="rId18"/>
    <p:sldId id="276" r:id="rId19"/>
    <p:sldId id="277" r:id="rId20"/>
    <p:sldId id="278" r:id="rId21"/>
    <p:sldId id="275" r:id="rId22"/>
    <p:sldId id="262" r:id="rId2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EC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1" d="100"/>
          <a:sy n="81" d="100"/>
        </p:scale>
        <p:origin x="-15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83B40E-0914-4769-93CD-76426FE98790}" type="datetimeFigureOut">
              <a:rPr lang="it-IT" smtClean="0"/>
              <a:pPr/>
              <a:t>13/03/2017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BA1624-95C1-4E5B-9972-0F594B3B1EF8}" type="slidenum">
              <a:rPr lang="it-IT" smtClean="0"/>
              <a:pPr/>
              <a:t>‹N›</a:t>
            </a:fld>
            <a:endParaRPr lang="it-IT"/>
          </a:p>
        </p:txBody>
      </p:sp>
    </p:spTree>
    <p:extLst>
      <p:ext uri="{BB962C8B-B14F-4D97-AF65-F5344CB8AC3E}">
        <p14:creationId xmlns:p14="http://schemas.microsoft.com/office/powerpoint/2010/main" val="854350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5"/>
          <p:cNvSpPr>
            <a:spLocks noGrp="1" noChangeArrowheads="1"/>
          </p:cNvSpPr>
          <p:nvPr>
            <p:ph type="sldNum" sz="quarter"/>
          </p:nvPr>
        </p:nvSpPr>
        <p:spPr>
          <a:noFill/>
        </p:spPr>
        <p:txBody>
          <a:bodyPr/>
          <a:lstStyle/>
          <a:p>
            <a:fld id="{F3002C88-8C71-43B1-A8EE-4D7BD21506D8}" type="slidenum">
              <a:rPr lang="it-IT"/>
              <a:pPr/>
              <a:t>1</a:t>
            </a:fld>
            <a:endParaRPr lang="it-IT"/>
          </a:p>
        </p:txBody>
      </p:sp>
      <p:sp>
        <p:nvSpPr>
          <p:cNvPr id="67587" name="Text Box 1"/>
          <p:cNvSpPr txBox="1">
            <a:spLocks noChangeArrowheads="1"/>
          </p:cNvSpPr>
          <p:nvPr/>
        </p:nvSpPr>
        <p:spPr bwMode="auto">
          <a:xfrm>
            <a:off x="3884613" y="8685213"/>
            <a:ext cx="2962275" cy="447675"/>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B1E57671-4259-4C67-8674-43532E9FD8DA}" type="slidenum">
              <a:rPr lang="it-IT"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it-IT" sz="1200">
              <a:solidFill>
                <a:srgbClr val="000000"/>
              </a:solidFill>
            </a:endParaRPr>
          </a:p>
        </p:txBody>
      </p:sp>
      <p:sp>
        <p:nvSpPr>
          <p:cNvPr id="67588" name="Rectangle 2"/>
          <p:cNvSpPr txBox="1">
            <a:spLocks noGrp="1" noRot="1" noChangeAspect="1" noChangeArrowheads="1" noTextEdit="1"/>
          </p:cNvSpPr>
          <p:nvPr>
            <p:ph type="sldImg"/>
          </p:nvPr>
        </p:nvSpPr>
        <p:spPr>
          <a:xfrm>
            <a:off x="1143000" y="685800"/>
            <a:ext cx="4572000" cy="3429000"/>
          </a:xfrm>
          <a:ln/>
        </p:spPr>
      </p:sp>
      <p:sp>
        <p:nvSpPr>
          <p:cNvPr id="67589" name="Text Box 3"/>
          <p:cNvSpPr txBox="1">
            <a:spLocks noChangeArrowheads="1"/>
          </p:cNvSpPr>
          <p:nvPr/>
        </p:nvSpPr>
        <p:spPr bwMode="auto">
          <a:xfrm>
            <a:off x="685800" y="4343400"/>
            <a:ext cx="5478463" cy="4106863"/>
          </a:xfrm>
          <a:prstGeom prst="rect">
            <a:avLst/>
          </a:prstGeom>
          <a:noFill/>
          <a:ln w="9525">
            <a:noFill/>
            <a:round/>
            <a:headEnd/>
            <a:tailEnd/>
          </a:ln>
        </p:spPr>
        <p:txBody>
          <a:bodyPr wrap="none" anchor="ctr"/>
          <a:lstStyle/>
          <a:p>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17"/>
          <p:cNvSpPr>
            <a:spLocks noGrp="1" noChangeArrowheads="1"/>
          </p:cNvSpPr>
          <p:nvPr>
            <p:ph type="sldNum" sz="quarter"/>
          </p:nvPr>
        </p:nvSpPr>
        <p:spPr>
          <a:noFill/>
          <a:ln/>
        </p:spPr>
        <p:txBody>
          <a:bodyPr/>
          <a:lstStyle/>
          <a:p>
            <a:fld id="{6A03D702-5B01-4C09-B110-F8A1C6DA682A}" type="slidenum">
              <a:rPr lang="it-IT" smtClean="0">
                <a:latin typeface="Times New Roman" pitchFamily="18" charset="0"/>
              </a:rPr>
              <a:pPr/>
              <a:t>10</a:t>
            </a:fld>
            <a:endParaRPr lang="it-IT" smtClean="0">
              <a:latin typeface="Times New Roman" pitchFamily="18" charset="0"/>
            </a:endParaRPr>
          </a:p>
        </p:txBody>
      </p:sp>
      <p:sp>
        <p:nvSpPr>
          <p:cNvPr id="77827" name="Text Box 1"/>
          <p:cNvSpPr txBox="1">
            <a:spLocks noChangeArrowheads="1"/>
          </p:cNvSpPr>
          <p:nvPr/>
        </p:nvSpPr>
        <p:spPr bwMode="auto">
          <a:xfrm>
            <a:off x="3884613" y="8685213"/>
            <a:ext cx="2965450" cy="450850"/>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A3F9A1E7-A9B7-4337-A7ED-5E773FD5708D}" type="slidenum">
              <a:rPr lang="it-IT"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10</a:t>
            </a:fld>
            <a:endParaRPr lang="it-IT" sz="1200">
              <a:solidFill>
                <a:srgbClr val="000000"/>
              </a:solidFill>
            </a:endParaRPr>
          </a:p>
        </p:txBody>
      </p:sp>
      <p:sp>
        <p:nvSpPr>
          <p:cNvPr id="77828" name="Text Box 2"/>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6370E5A8-B321-4DB3-8355-BFBCB060598A}" type="slidenum">
              <a:rPr lang="it-IT"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10</a:t>
            </a:fld>
            <a:endParaRPr lang="it-IT" sz="1200">
              <a:solidFill>
                <a:srgbClr val="000000"/>
              </a:solidFill>
            </a:endParaRPr>
          </a:p>
        </p:txBody>
      </p:sp>
      <p:sp>
        <p:nvSpPr>
          <p:cNvPr id="77829" name="Rectangle 3"/>
          <p:cNvSpPr>
            <a:spLocks noGrp="1" noRot="1" noChangeAspect="1" noChangeArrowheads="1" noTextEdit="1"/>
          </p:cNvSpPr>
          <p:nvPr>
            <p:ph type="sldImg"/>
          </p:nvPr>
        </p:nvSpPr>
        <p:spPr>
          <a:xfrm>
            <a:off x="1143000" y="685800"/>
            <a:ext cx="4572000" cy="3429000"/>
          </a:xfrm>
          <a:ln/>
        </p:spPr>
      </p:sp>
      <p:sp>
        <p:nvSpPr>
          <p:cNvPr id="77830" name="Text Box 4"/>
          <p:cNvSpPr txBox="1">
            <a:spLocks noChangeArrowheads="1"/>
          </p:cNvSpPr>
          <p:nvPr/>
        </p:nvSpPr>
        <p:spPr bwMode="auto">
          <a:xfrm>
            <a:off x="685800" y="4343400"/>
            <a:ext cx="5486400" cy="4114800"/>
          </a:xfrm>
          <a:prstGeom prst="rect">
            <a:avLst/>
          </a:prstGeom>
          <a:noFill/>
          <a:ln w="9525">
            <a:noFill/>
            <a:round/>
            <a:headEnd/>
            <a:tailEnd/>
          </a:ln>
        </p:spPr>
        <p:txBody>
          <a:bodyPr wrap="none" anchor="ctr"/>
          <a:lstStyle/>
          <a:p>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15"/>
          <p:cNvSpPr>
            <a:spLocks noGrp="1" noChangeArrowheads="1"/>
          </p:cNvSpPr>
          <p:nvPr>
            <p:ph type="sldNum" sz="quarter"/>
          </p:nvPr>
        </p:nvSpPr>
        <p:spPr>
          <a:noFill/>
        </p:spPr>
        <p:txBody>
          <a:bodyPr/>
          <a:lstStyle/>
          <a:p>
            <a:fld id="{0EABA27C-8373-432A-B05C-F771FFCAA2FB}" type="slidenum">
              <a:rPr lang="it-IT"/>
              <a:pPr/>
              <a:t>11</a:t>
            </a:fld>
            <a:endParaRPr lang="it-IT"/>
          </a:p>
        </p:txBody>
      </p:sp>
      <p:sp>
        <p:nvSpPr>
          <p:cNvPr id="76803" name="Text Box 2"/>
          <p:cNvSpPr txBox="1">
            <a:spLocks noChangeArrowheads="1"/>
          </p:cNvSpPr>
          <p:nvPr/>
        </p:nvSpPr>
        <p:spPr bwMode="auto">
          <a:xfrm>
            <a:off x="3884613" y="8685213"/>
            <a:ext cx="2962275" cy="447675"/>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C03EC77-789A-4987-8252-78917CEE2E69}" type="slidenum">
              <a:rPr lang="it-IT" sz="1200">
                <a:solidFill>
                  <a:srgbClr val="FFFFFF"/>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11</a:t>
            </a:fld>
            <a:endParaRPr lang="it-IT" sz="1200">
              <a:solidFill>
                <a:srgbClr val="FFFFFF"/>
              </a:solidFill>
            </a:endParaRPr>
          </a:p>
        </p:txBody>
      </p:sp>
      <p:sp>
        <p:nvSpPr>
          <p:cNvPr id="76804" name="Rectangle 3"/>
          <p:cNvSpPr>
            <a:spLocks noGrp="1" noRot="1" noChangeAspect="1" noChangeArrowheads="1" noTextEdit="1"/>
          </p:cNvSpPr>
          <p:nvPr>
            <p:ph type="sldImg"/>
          </p:nvPr>
        </p:nvSpPr>
        <p:spPr>
          <a:xfrm>
            <a:off x="1143000" y="685800"/>
            <a:ext cx="4570413" cy="3427413"/>
          </a:xfrm>
          <a:ln/>
        </p:spPr>
      </p:sp>
      <p:sp>
        <p:nvSpPr>
          <p:cNvPr id="76805" name="Text Box 4"/>
          <p:cNvSpPr txBox="1">
            <a:spLocks noChangeArrowheads="1"/>
          </p:cNvSpPr>
          <p:nvPr/>
        </p:nvSpPr>
        <p:spPr bwMode="auto">
          <a:xfrm>
            <a:off x="685800" y="4343400"/>
            <a:ext cx="5478463" cy="4106863"/>
          </a:xfrm>
          <a:prstGeom prst="rect">
            <a:avLst/>
          </a:prstGeom>
          <a:noFill/>
          <a:ln w="9525">
            <a:noFill/>
            <a:round/>
            <a:headEnd/>
            <a:tailEnd/>
          </a:ln>
        </p:spPr>
        <p:txBody>
          <a:bodyPr wrap="none" anchor="ctr"/>
          <a:lstStyle/>
          <a:p>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15"/>
          <p:cNvSpPr>
            <a:spLocks noGrp="1" noChangeArrowheads="1"/>
          </p:cNvSpPr>
          <p:nvPr>
            <p:ph type="sldNum" sz="quarter"/>
          </p:nvPr>
        </p:nvSpPr>
        <p:spPr>
          <a:noFill/>
        </p:spPr>
        <p:txBody>
          <a:bodyPr/>
          <a:lstStyle/>
          <a:p>
            <a:fld id="{115244E9-B6E8-499E-9036-AED508BE162B}" type="slidenum">
              <a:rPr lang="it-IT"/>
              <a:pPr/>
              <a:t>12</a:t>
            </a:fld>
            <a:endParaRPr lang="it-IT"/>
          </a:p>
        </p:txBody>
      </p:sp>
      <p:sp>
        <p:nvSpPr>
          <p:cNvPr id="77827" name="Slide Image Placeholder 1"/>
          <p:cNvSpPr>
            <a:spLocks noGrp="1" noRot="1" noChangeAspect="1" noTextEdit="1"/>
          </p:cNvSpPr>
          <p:nvPr>
            <p:ph type="sldImg"/>
          </p:nvPr>
        </p:nvSpPr>
        <p:spPr>
          <a:xfrm>
            <a:off x="1371600" y="1143000"/>
            <a:ext cx="4114800" cy="3086100"/>
          </a:xfrm>
          <a:ln/>
        </p:spPr>
      </p:sp>
      <p:sp>
        <p:nvSpPr>
          <p:cNvPr id="77828" name="Notes Placeholder 2"/>
          <p:cNvSpPr>
            <a:spLocks noGrp="1"/>
          </p:cNvSpPr>
          <p:nvPr>
            <p:ph type="body" idx="1"/>
          </p:nvPr>
        </p:nvSpPr>
        <p:spPr>
          <a:xfrm>
            <a:off x="685800" y="4400550"/>
            <a:ext cx="5486400" cy="3600450"/>
          </a:xfrm>
          <a:noFill/>
          <a:ln/>
        </p:spPr>
        <p:txBody>
          <a:bodyPr lIns="91440" tIns="45720" rIns="91440" bIns="45720"/>
          <a:lstStyle/>
          <a:p>
            <a:pPr defTabSz="914400">
              <a:spcBef>
                <a:spcPct val="0"/>
              </a:spcBef>
            </a:pPr>
            <a:r>
              <a:rPr lang="it-IT" altLang="en-US" b="1" smtClean="0">
                <a:latin typeface="Arial" charset="0"/>
              </a:rPr>
              <a:t>In Italia 27.20 milioni di donne con età superiore a 15 anni sono a rischio di sviluppare il carcinoma del collo dell’utero e 2.900 lo sviluppano ogni anno e 906 muoiono</a:t>
            </a:r>
            <a:endParaRPr lang="en-US" altLang="en-US" b="1" smtClean="0">
              <a:latin typeface="Arial" charset="0"/>
            </a:endParaRPr>
          </a:p>
          <a:p>
            <a:pPr defTabSz="914400">
              <a:spcBef>
                <a:spcPct val="0"/>
              </a:spcBef>
            </a:pPr>
            <a:endParaRPr lang="it-IT" altLang="en-US" b="1" smtClean="0">
              <a:latin typeface="Arial" charset="0"/>
            </a:endParaRPr>
          </a:p>
          <a:p>
            <a:pPr defTabSz="914400">
              <a:spcBef>
                <a:spcPct val="0"/>
              </a:spcBef>
            </a:pPr>
            <a:endParaRPr lang="it-IT" altLang="en-US" b="1" smtClean="0">
              <a:latin typeface="Arial" charset="0"/>
            </a:endParaRPr>
          </a:p>
          <a:p>
            <a:pPr defTabSz="914400">
              <a:spcBef>
                <a:spcPct val="0"/>
              </a:spcBef>
            </a:pPr>
            <a:r>
              <a:rPr lang="it-IT" altLang="en-US" b="1" smtClean="0">
                <a:latin typeface="Arial" charset="0"/>
              </a:rPr>
              <a:t>In un’analisi retrospettiva dei registri medici di pazienti ambulatoriali con condiloma si sono ottenuti i seguenti dati: per ogni episodio la durata media era di 80.74 giorni e il numero medio di trattamenti era 2.4; il costo medio per ogni episodio di trattamento del condiloma era di € 158.46; il costo medio di diagnosi e trattamento era di € 79.13 e € 84.59 rispettivamente (37. Gianino et alii, 2013) in Piemonte. </a:t>
            </a:r>
            <a:endParaRPr lang="en-US" altLang="en-US" b="1" smtClean="0">
              <a:latin typeface="Arial" charset="0"/>
            </a:endParaRPr>
          </a:p>
        </p:txBody>
      </p:sp>
      <p:sp>
        <p:nvSpPr>
          <p:cNvPr id="77829" name="Slide Number Placeholder 3"/>
          <p:cNvSpPr txBox="1">
            <a:spLocks noGrp="1"/>
          </p:cNvSpPr>
          <p:nvPr/>
        </p:nvSpPr>
        <p:spPr bwMode="auto">
          <a:xfrm>
            <a:off x="3884613" y="8685213"/>
            <a:ext cx="2971800" cy="458787"/>
          </a:xfrm>
          <a:prstGeom prst="rect">
            <a:avLst/>
          </a:prstGeom>
          <a:noFill/>
          <a:ln w="9525">
            <a:noFill/>
            <a:miter lim="800000"/>
            <a:headEnd/>
            <a:tailEnd/>
          </a:ln>
        </p:spPr>
        <p:txBody>
          <a:bodyPr anchor="b"/>
          <a:lstStyle/>
          <a:p>
            <a:pPr algn="r" defTabSz="914400">
              <a:buClrTx/>
              <a:buSzTx/>
              <a:buFontTx/>
              <a:buNone/>
            </a:pPr>
            <a:fld id="{AD91E163-4685-4B3F-A36F-25D5D9F7C7B0}" type="slidenum">
              <a:rPr lang="en-US" altLang="it-IT" sz="1200">
                <a:solidFill>
                  <a:srgbClr val="000000"/>
                </a:solidFill>
              </a:rPr>
              <a:pPr algn="r" defTabSz="914400">
                <a:buClrTx/>
                <a:buSzTx/>
                <a:buFontTx/>
                <a:buNone/>
              </a:pPr>
              <a:t>12</a:t>
            </a:fld>
            <a:endParaRPr lang="en-US" altLang="it-IT" sz="120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15"/>
          <p:cNvSpPr>
            <a:spLocks noGrp="1" noChangeArrowheads="1"/>
          </p:cNvSpPr>
          <p:nvPr>
            <p:ph type="sldNum" sz="quarter"/>
          </p:nvPr>
        </p:nvSpPr>
        <p:spPr>
          <a:noFill/>
        </p:spPr>
        <p:txBody>
          <a:bodyPr/>
          <a:lstStyle/>
          <a:p>
            <a:fld id="{0B37F9A5-11F6-4BD0-A6A4-9737BA1ECBA0}" type="slidenum">
              <a:rPr lang="it-IT"/>
              <a:pPr/>
              <a:t>13</a:t>
            </a:fld>
            <a:endParaRPr lang="it-IT"/>
          </a:p>
        </p:txBody>
      </p:sp>
      <p:sp>
        <p:nvSpPr>
          <p:cNvPr id="99331" name="Rectangle 2"/>
          <p:cNvSpPr>
            <a:spLocks noGrp="1" noRot="1" noChangeAspect="1" noChangeArrowheads="1" noTextEdit="1"/>
          </p:cNvSpPr>
          <p:nvPr>
            <p:ph type="sldImg"/>
          </p:nvPr>
        </p:nvSpPr>
        <p:spPr>
          <a:xfrm>
            <a:off x="1143000" y="685800"/>
            <a:ext cx="4572000" cy="3429000"/>
          </a:xfrm>
          <a:ln/>
        </p:spPr>
      </p:sp>
      <p:sp>
        <p:nvSpPr>
          <p:cNvPr id="99332" name="Rectangle 3"/>
          <p:cNvSpPr>
            <a:spLocks noGrp="1" noChangeArrowheads="1"/>
          </p:cNvSpPr>
          <p:nvPr>
            <p:ph type="body" idx="1"/>
          </p:nvPr>
        </p:nvSpPr>
        <p:spPr>
          <a:xfrm>
            <a:off x="685800" y="4305300"/>
            <a:ext cx="5486400" cy="4114800"/>
          </a:xfrm>
          <a:noFill/>
          <a:ln/>
        </p:spPr>
        <p:txBody>
          <a:bodyPr/>
          <a:lstStyle/>
          <a:p>
            <a:pPr defTabSz="914400"/>
            <a:r>
              <a:rPr lang="it-IT" b="1" smtClean="0"/>
              <a:t>US Preventive Services Task Force  definisce il</a:t>
            </a:r>
          </a:p>
          <a:p>
            <a:pPr marL="457200" lvl="1" indent="0" defTabSz="914400"/>
            <a:r>
              <a:rPr lang="it-IT" smtClean="0"/>
              <a:t>Pap test come  principale test di screening per il carcinoma della cervice uterina.</a:t>
            </a:r>
          </a:p>
          <a:p>
            <a:pPr defTabSz="914400"/>
            <a:r>
              <a:rPr lang="it-IT" smtClean="0"/>
              <a:t>I </a:t>
            </a:r>
            <a:r>
              <a:rPr lang="it-IT" b="1" smtClean="0"/>
              <a:t>programmi di  </a:t>
            </a:r>
            <a:r>
              <a:rPr lang="it-IT" smtClean="0"/>
              <a:t>Screening</a:t>
            </a:r>
            <a:r>
              <a:rPr lang="it-IT" b="1" smtClean="0"/>
              <a:t> si suddividono in</a:t>
            </a:r>
            <a:r>
              <a:rPr lang="it-IT" smtClean="0"/>
              <a:t> </a:t>
            </a:r>
          </a:p>
          <a:p>
            <a:pPr marL="457200" lvl="1" indent="0" defTabSz="914400"/>
            <a:r>
              <a:rPr lang="it-IT" smtClean="0"/>
              <a:t>Screening organizzato ed </a:t>
            </a:r>
          </a:p>
          <a:p>
            <a:pPr marL="457200" lvl="1" indent="0" defTabSz="914400"/>
            <a:r>
              <a:rPr lang="it-IT" smtClean="0"/>
              <a:t>Screening opportunistico.</a:t>
            </a:r>
            <a:endParaRPr lang="it-IT" u="sng" smtClean="0"/>
          </a:p>
          <a:p>
            <a:pPr defTabSz="914400"/>
            <a:r>
              <a:rPr lang="it-IT" b="1" u="sng" smtClean="0"/>
              <a:t>Le finalità</a:t>
            </a:r>
            <a:r>
              <a:rPr lang="it-IT" b="1" smtClean="0"/>
              <a:t> di uno</a:t>
            </a:r>
            <a:r>
              <a:rPr lang="it-IT" smtClean="0"/>
              <a:t> Screening organizzato </a:t>
            </a:r>
            <a:r>
              <a:rPr lang="it-IT" b="1" smtClean="0"/>
              <a:t>sono</a:t>
            </a:r>
            <a:r>
              <a:rPr lang="it-IT" smtClean="0"/>
              <a:t>:</a:t>
            </a:r>
          </a:p>
          <a:p>
            <a:pPr marL="457200" lvl="1" indent="0" defTabSz="914400"/>
            <a:r>
              <a:rPr lang="it-IT" smtClean="0"/>
              <a:t>riduzione mortalità per tumore</a:t>
            </a:r>
          </a:p>
          <a:p>
            <a:pPr marL="457200" lvl="1" indent="0" defTabSz="914400"/>
            <a:r>
              <a:rPr lang="it-IT" smtClean="0"/>
              <a:t>diagnosi delle lesioni precancerose o della patologia in uno stadio più facilmente curabile</a:t>
            </a:r>
          </a:p>
          <a:p>
            <a:pPr marL="457200" lvl="1" indent="0" defTabSz="914400"/>
            <a:r>
              <a:rPr lang="it-IT" smtClean="0"/>
              <a:t>rapporto costo-beneficio di tipo sociale </a:t>
            </a:r>
          </a:p>
          <a:p>
            <a:pPr defTabSz="914400"/>
            <a:r>
              <a:rPr lang="it-IT" smtClean="0"/>
              <a:t>L’organizzazione </a:t>
            </a:r>
            <a:r>
              <a:rPr lang="it-IT" b="1" smtClean="0"/>
              <a:t>dei programmi di screening</a:t>
            </a:r>
            <a:r>
              <a:rPr lang="it-IT" smtClean="0"/>
              <a:t> </a:t>
            </a:r>
            <a:r>
              <a:rPr lang="it-IT" b="1" smtClean="0"/>
              <a:t>(Linee Guida Europee):</a:t>
            </a:r>
          </a:p>
          <a:p>
            <a:pPr marL="457200" lvl="1" indent="0" defTabSz="914400"/>
            <a:r>
              <a:rPr lang="it-IT" smtClean="0"/>
              <a:t>Inviti personali alle donne in età 25-64 anni per eseguire un pap test ogni tre anni;</a:t>
            </a:r>
          </a:p>
          <a:p>
            <a:pPr marL="457200" lvl="1" indent="0" defTabSz="914400"/>
            <a:r>
              <a:rPr lang="it-IT" smtClean="0"/>
              <a:t>Sistemi di monitoraggio e di quality assurance per ogni fase dell’attività</a:t>
            </a:r>
          </a:p>
          <a:p>
            <a:pPr defTabSz="914400"/>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15"/>
          <p:cNvSpPr>
            <a:spLocks noGrp="1" noChangeArrowheads="1"/>
          </p:cNvSpPr>
          <p:nvPr>
            <p:ph type="sldNum" sz="quarter"/>
          </p:nvPr>
        </p:nvSpPr>
        <p:spPr>
          <a:noFill/>
        </p:spPr>
        <p:txBody>
          <a:bodyPr/>
          <a:lstStyle/>
          <a:p>
            <a:fld id="{C711AB40-CDE4-4325-8D59-3DD75D0AA413}" type="slidenum">
              <a:rPr lang="it-IT"/>
              <a:pPr/>
              <a:t>14</a:t>
            </a:fld>
            <a:endParaRPr lang="it-IT"/>
          </a:p>
        </p:txBody>
      </p:sp>
      <p:sp>
        <p:nvSpPr>
          <p:cNvPr id="101379" name="Rectangle 1"/>
          <p:cNvSpPr txBox="1">
            <a:spLocks noGrp="1" noRot="1" noChangeAspect="1" noChangeArrowheads="1" noTextEdit="1"/>
          </p:cNvSpPr>
          <p:nvPr>
            <p:ph type="sldImg"/>
          </p:nvPr>
        </p:nvSpPr>
        <p:spPr>
          <a:xfrm>
            <a:off x="1144588" y="685800"/>
            <a:ext cx="4559300" cy="3419475"/>
          </a:xfrm>
          <a:ln/>
        </p:spPr>
      </p:sp>
      <p:sp>
        <p:nvSpPr>
          <p:cNvPr id="101380" name="Text Box 2"/>
          <p:cNvSpPr txBox="1">
            <a:spLocks noChangeArrowheads="1"/>
          </p:cNvSpPr>
          <p:nvPr/>
        </p:nvSpPr>
        <p:spPr bwMode="auto">
          <a:xfrm>
            <a:off x="685800" y="4343400"/>
            <a:ext cx="5476875" cy="4105275"/>
          </a:xfrm>
          <a:prstGeom prst="rect">
            <a:avLst/>
          </a:prstGeom>
          <a:noFill/>
          <a:ln w="9525">
            <a:noFill/>
            <a:round/>
            <a:headEnd/>
            <a:tailEnd/>
          </a:ln>
        </p:spPr>
        <p:txBody>
          <a:bodyPr wrap="none" anchor="ctr"/>
          <a:lstStyle/>
          <a:p>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Rectangle 15"/>
          <p:cNvSpPr>
            <a:spLocks noGrp="1" noChangeArrowheads="1"/>
          </p:cNvSpPr>
          <p:nvPr>
            <p:ph type="sldNum" sz="quarter"/>
          </p:nvPr>
        </p:nvSpPr>
        <p:spPr>
          <a:noFill/>
        </p:spPr>
        <p:txBody>
          <a:bodyPr/>
          <a:lstStyle/>
          <a:p>
            <a:fld id="{D37B85D1-3B08-4A3E-98C3-C53B98C432F0}" type="slidenum">
              <a:rPr lang="it-IT"/>
              <a:pPr/>
              <a:t>15</a:t>
            </a:fld>
            <a:endParaRPr lang="it-IT"/>
          </a:p>
        </p:txBody>
      </p:sp>
      <p:sp>
        <p:nvSpPr>
          <p:cNvPr id="103427" name="Rectangle 1"/>
          <p:cNvSpPr txBox="1">
            <a:spLocks noGrp="1" noRot="1" noChangeAspect="1" noChangeArrowheads="1" noTextEdit="1"/>
          </p:cNvSpPr>
          <p:nvPr>
            <p:ph type="sldImg"/>
          </p:nvPr>
        </p:nvSpPr>
        <p:spPr>
          <a:xfrm>
            <a:off x="1144588" y="685800"/>
            <a:ext cx="4557712" cy="3417888"/>
          </a:xfrm>
          <a:ln/>
        </p:spPr>
      </p:sp>
      <p:sp>
        <p:nvSpPr>
          <p:cNvPr id="103428" name="Text Box 2"/>
          <p:cNvSpPr txBox="1">
            <a:spLocks noChangeArrowheads="1"/>
          </p:cNvSpPr>
          <p:nvPr/>
        </p:nvSpPr>
        <p:spPr bwMode="auto">
          <a:xfrm>
            <a:off x="685800" y="4343400"/>
            <a:ext cx="5475288" cy="4103688"/>
          </a:xfrm>
          <a:prstGeom prst="rect">
            <a:avLst/>
          </a:prstGeom>
          <a:noFill/>
          <a:ln w="9525">
            <a:noFill/>
            <a:round/>
            <a:headEnd/>
            <a:tailEnd/>
          </a:ln>
        </p:spPr>
        <p:txBody>
          <a:bodyPr wrap="none" anchor="ctr"/>
          <a:lstStyle/>
          <a:p>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2"/>
          <p:cNvSpPr>
            <a:spLocks noGrp="1" noChangeArrowheads="1"/>
          </p:cNvSpPr>
          <p:nvPr>
            <p:ph type="sldNum"/>
          </p:nvPr>
        </p:nvSpPr>
        <p:spPr>
          <a:ln/>
        </p:spPr>
        <p:txBody>
          <a:bodyPr/>
          <a:lstStyle/>
          <a:p>
            <a:fld id="{C474F000-7052-45EA-8286-F9D5465A9E73}" type="slidenum">
              <a:rPr lang="it-IT"/>
              <a:pPr/>
              <a:t>16</a:t>
            </a:fld>
            <a:endParaRPr lang="it-IT"/>
          </a:p>
        </p:txBody>
      </p:sp>
      <p:sp>
        <p:nvSpPr>
          <p:cNvPr id="53249" name="Rectangle 1"/>
          <p:cNvSpPr txBox="1">
            <a:spLocks noGrp="1" noRot="1" noChangeAspect="1" noChangeArrowheads="1"/>
          </p:cNvSpPr>
          <p:nvPr>
            <p:ph type="sldImg"/>
          </p:nvPr>
        </p:nvSpPr>
        <p:spPr bwMode="auto">
          <a:xfrm>
            <a:off x="1143000" y="685800"/>
            <a:ext cx="4567238" cy="3424238"/>
          </a:xfrm>
          <a:prstGeom prst="rect">
            <a:avLst/>
          </a:prstGeom>
          <a:solidFill>
            <a:srgbClr val="FFFFFF"/>
          </a:solidFill>
          <a:ln>
            <a:solidFill>
              <a:srgbClr val="000000"/>
            </a:solidFill>
            <a:miter lim="800000"/>
            <a:headEnd/>
            <a:tailEnd/>
          </a:ln>
        </p:spPr>
      </p:sp>
      <p:sp>
        <p:nvSpPr>
          <p:cNvPr id="53250" name="Text Box 2"/>
          <p:cNvSpPr txBox="1">
            <a:spLocks noGrp="1" noChangeArrowheads="1"/>
          </p:cNvSpPr>
          <p:nvPr>
            <p:ph type="body" idx="1"/>
          </p:nvPr>
        </p:nvSpPr>
        <p:spPr bwMode="auto">
          <a:xfrm>
            <a:off x="685800" y="4343400"/>
            <a:ext cx="5481638" cy="4110038"/>
          </a:xfrm>
          <a:prstGeom prst="rect">
            <a:avLst/>
          </a:prstGeom>
          <a:noFill/>
          <a:ln>
            <a:round/>
            <a:headEnd/>
            <a:tailEnd/>
          </a:ln>
        </p:spPr>
        <p:txBody>
          <a:bodyPr lIns="90000" tIns="46800" rIns="90000" bIns="46800"/>
          <a:lstStyle/>
          <a:p>
            <a:pPr>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t>2 vaccini- età ed efficacia- titolo anticorpale ed età</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E5923D7C-45EF-49CA-A2BF-02AA0279562E}" type="slidenum">
              <a:rPr lang="it-IT" altLang="it-IT"/>
              <a:pPr/>
              <a:t>17</a:t>
            </a:fld>
            <a:endParaRPr lang="it-IT" altLang="it-IT"/>
          </a:p>
        </p:txBody>
      </p:sp>
      <p:sp>
        <p:nvSpPr>
          <p:cNvPr id="31745" name="Rectangle 1"/>
          <p:cNvSpPr txBox="1">
            <a:spLocks noGrp="1" noRot="1" noChangeAspect="1" noChangeArrowheads="1"/>
          </p:cNvSpPr>
          <p:nvPr>
            <p:ph type="sldImg"/>
          </p:nvPr>
        </p:nvSpPr>
        <p:spPr bwMode="auto">
          <a:xfrm>
            <a:off x="0" y="0"/>
            <a:ext cx="1588" cy="15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6" name="Rectangle 2"/>
          <p:cNvSpPr txBox="1">
            <a:spLocks noGrp="1" noChangeArrowheads="1"/>
          </p:cNvSpPr>
          <p:nvPr>
            <p:ph type="body" idx="1"/>
          </p:nvPr>
        </p:nvSpPr>
        <p:spPr bwMode="auto">
          <a:xfrm>
            <a:off x="0" y="0"/>
            <a:ext cx="1588" cy="15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it-IT" sz="1200" kern="1200" dirty="0" smtClean="0">
                <a:solidFill>
                  <a:schemeClr val="tx1"/>
                </a:solidFill>
                <a:effectLst/>
                <a:latin typeface="+mn-lt"/>
                <a:ea typeface="+mn-ea"/>
                <a:cs typeface="+mn-cs"/>
              </a:rPr>
              <a:t>Un commento del prof </a:t>
            </a:r>
            <a:r>
              <a:rPr lang="it-IT" sz="1200" kern="1200" dirty="0" err="1" smtClean="0">
                <a:solidFill>
                  <a:schemeClr val="tx1"/>
                </a:solidFill>
                <a:effectLst/>
                <a:latin typeface="+mn-lt"/>
                <a:ea typeface="+mn-ea"/>
                <a:cs typeface="+mn-cs"/>
              </a:rPr>
              <a:t>Cusik</a:t>
            </a:r>
            <a:r>
              <a:rPr lang="it-IT" sz="1200" kern="1200" dirty="0" smtClean="0">
                <a:solidFill>
                  <a:schemeClr val="tx1"/>
                </a:solidFill>
                <a:effectLst/>
                <a:latin typeface="+mn-lt"/>
                <a:ea typeface="+mn-ea"/>
                <a:cs typeface="+mn-cs"/>
              </a:rPr>
              <a:t>  sul nuovo vaccino anti </a:t>
            </a:r>
            <a:r>
              <a:rPr lang="it-IT" sz="1200" kern="1200" dirty="0" err="1" smtClean="0">
                <a:solidFill>
                  <a:schemeClr val="tx1"/>
                </a:solidFill>
                <a:effectLst/>
                <a:latin typeface="+mn-lt"/>
                <a:ea typeface="+mn-ea"/>
                <a:cs typeface="+mn-cs"/>
              </a:rPr>
              <a:t>Hpv</a:t>
            </a:r>
            <a:r>
              <a:rPr lang="it-IT" sz="1200" kern="1200" dirty="0" smtClean="0">
                <a:solidFill>
                  <a:schemeClr val="tx1"/>
                </a:solidFill>
                <a:effectLst/>
                <a:latin typeface="+mn-lt"/>
                <a:ea typeface="+mn-ea"/>
                <a:cs typeface="+mn-cs"/>
              </a:rPr>
              <a:t> appena approvato dall'assemblea ECDC </a:t>
            </a:r>
          </a:p>
          <a:p>
            <a:r>
              <a:rPr lang="it-IT" sz="1200" kern="1200" dirty="0" smtClean="0">
                <a:solidFill>
                  <a:schemeClr val="tx1"/>
                </a:solidFill>
                <a:effectLst/>
                <a:latin typeface="+mn-lt"/>
                <a:ea typeface="+mn-ea"/>
                <a:cs typeface="+mn-cs"/>
              </a:rPr>
              <a:t>NON SIAMO,GINECOLOGI ma guardate il punto nove...  </a:t>
            </a:r>
          </a:p>
          <a:p>
            <a:r>
              <a:rPr lang="it-IT" sz="1200" kern="1200" dirty="0" smtClean="0">
                <a:solidFill>
                  <a:schemeClr val="tx1"/>
                </a:solidFill>
                <a:effectLst/>
                <a:latin typeface="+mn-lt"/>
                <a:ea typeface="+mn-ea"/>
                <a:cs typeface="+mn-cs"/>
              </a:rPr>
              <a:t>Ciao  	</a:t>
            </a:r>
          </a:p>
          <a:p>
            <a:r>
              <a:rPr lang="it-IT" sz="1200" b="1" kern="1200" dirty="0" smtClean="0">
                <a:solidFill>
                  <a:schemeClr val="tx1"/>
                </a:solidFill>
                <a:effectLst/>
                <a:latin typeface="+mn-lt"/>
                <a:ea typeface="+mn-ea"/>
                <a:cs typeface="+mn-cs"/>
              </a:rPr>
              <a:t>1)</a:t>
            </a:r>
            <a:r>
              <a:rPr lang="it-IT" sz="1200" kern="1200" dirty="0" smtClean="0">
                <a:solidFill>
                  <a:schemeClr val="tx1"/>
                </a:solidFill>
                <a:effectLst/>
                <a:latin typeface="+mn-lt"/>
                <a:ea typeface="+mn-ea"/>
                <a:cs typeface="+mn-cs"/>
              </a:rPr>
              <a:t>     </a:t>
            </a:r>
            <a:r>
              <a:rPr lang="it-IT" sz="1200" b="1" kern="1200" dirty="0" smtClean="0">
                <a:solidFill>
                  <a:schemeClr val="tx1"/>
                </a:solidFill>
                <a:effectLst/>
                <a:latin typeface="+mn-lt"/>
                <a:ea typeface="+mn-ea"/>
                <a:cs typeface="+mn-cs"/>
              </a:rPr>
              <a:t>il vaccino 9-valente è altamente efficace verso tutti 9 tipi dagli studi clinici</a:t>
            </a:r>
            <a:endParaRPr lang="it-IT" sz="1200" kern="1200" dirty="0" smtClean="0">
              <a:solidFill>
                <a:schemeClr val="tx1"/>
              </a:solidFill>
              <a:effectLst/>
              <a:latin typeface="+mn-lt"/>
              <a:ea typeface="+mn-ea"/>
              <a:cs typeface="+mn-cs"/>
            </a:endParaRPr>
          </a:p>
          <a:p>
            <a:r>
              <a:rPr lang="it-IT" sz="1200" b="1" kern="1200" dirty="0" smtClean="0">
                <a:solidFill>
                  <a:schemeClr val="tx1"/>
                </a:solidFill>
                <a:effectLst/>
                <a:latin typeface="+mn-lt"/>
                <a:ea typeface="+mn-ea"/>
                <a:cs typeface="+mn-cs"/>
              </a:rPr>
              <a:t>2)</a:t>
            </a:r>
            <a:r>
              <a:rPr lang="it-IT" sz="1200" kern="1200" dirty="0" smtClean="0">
                <a:solidFill>
                  <a:schemeClr val="tx1"/>
                </a:solidFill>
                <a:effectLst/>
                <a:latin typeface="+mn-lt"/>
                <a:ea typeface="+mn-ea"/>
                <a:cs typeface="+mn-cs"/>
              </a:rPr>
              <a:t>     </a:t>
            </a:r>
            <a:r>
              <a:rPr lang="it-IT" sz="1200" b="1" kern="1200" dirty="0" smtClean="0">
                <a:solidFill>
                  <a:schemeClr val="tx1"/>
                </a:solidFill>
                <a:effectLst/>
                <a:latin typeface="+mn-lt"/>
                <a:ea typeface="+mn-ea"/>
                <a:cs typeface="+mn-cs"/>
              </a:rPr>
              <a:t>Invece di dover fidarsi su una probabile efficacia crociata, si potrà avere una efficacia diretta verso questi tipi HPV</a:t>
            </a:r>
            <a:endParaRPr lang="it-IT" sz="1200" kern="1200" dirty="0" smtClean="0">
              <a:solidFill>
                <a:schemeClr val="tx1"/>
              </a:solidFill>
              <a:effectLst/>
              <a:latin typeface="+mn-lt"/>
              <a:ea typeface="+mn-ea"/>
              <a:cs typeface="+mn-cs"/>
            </a:endParaRPr>
          </a:p>
          <a:p>
            <a:r>
              <a:rPr lang="it-IT" sz="1200" b="1" kern="1200" dirty="0" smtClean="0">
                <a:solidFill>
                  <a:schemeClr val="tx1"/>
                </a:solidFill>
                <a:effectLst/>
                <a:latin typeface="+mn-lt"/>
                <a:ea typeface="+mn-ea"/>
                <a:cs typeface="+mn-cs"/>
              </a:rPr>
              <a:t>3)</a:t>
            </a:r>
            <a:r>
              <a:rPr lang="it-IT" sz="1200" kern="1200" dirty="0" smtClean="0">
                <a:solidFill>
                  <a:schemeClr val="tx1"/>
                </a:solidFill>
                <a:effectLst/>
                <a:latin typeface="+mn-lt"/>
                <a:ea typeface="+mn-ea"/>
                <a:cs typeface="+mn-cs"/>
              </a:rPr>
              <a:t>     </a:t>
            </a:r>
            <a:r>
              <a:rPr lang="it-IT" sz="1200" b="1" kern="1200" dirty="0" smtClean="0">
                <a:solidFill>
                  <a:schemeClr val="tx1"/>
                </a:solidFill>
                <a:effectLst/>
                <a:latin typeface="+mn-lt"/>
                <a:ea typeface="+mn-ea"/>
                <a:cs typeface="+mn-cs"/>
              </a:rPr>
              <a:t>Ha il potenziale di ridurre il 90% dei cancri del collo dell'utero per cui si pensa a una virtuale eradicazione di questa patologia</a:t>
            </a:r>
            <a:endParaRPr lang="it-IT" sz="1200" kern="1200" dirty="0" smtClean="0">
              <a:solidFill>
                <a:schemeClr val="tx1"/>
              </a:solidFill>
              <a:effectLst/>
              <a:latin typeface="+mn-lt"/>
              <a:ea typeface="+mn-ea"/>
              <a:cs typeface="+mn-cs"/>
            </a:endParaRPr>
          </a:p>
          <a:p>
            <a:r>
              <a:rPr lang="it-IT" sz="1200" b="1" kern="1200" dirty="0" smtClean="0">
                <a:solidFill>
                  <a:schemeClr val="tx1"/>
                </a:solidFill>
                <a:effectLst/>
                <a:latin typeface="+mn-lt"/>
                <a:ea typeface="+mn-ea"/>
                <a:cs typeface="+mn-cs"/>
              </a:rPr>
              <a:t>4)</a:t>
            </a:r>
            <a:r>
              <a:rPr lang="it-IT" sz="1200" kern="1200" dirty="0" smtClean="0">
                <a:solidFill>
                  <a:schemeClr val="tx1"/>
                </a:solidFill>
                <a:effectLst/>
                <a:latin typeface="+mn-lt"/>
                <a:ea typeface="+mn-ea"/>
                <a:cs typeface="+mn-cs"/>
              </a:rPr>
              <a:t>     </a:t>
            </a:r>
            <a:r>
              <a:rPr lang="it-IT" sz="1200" b="1" kern="1200" dirty="0" smtClean="0">
                <a:solidFill>
                  <a:schemeClr val="tx1"/>
                </a:solidFill>
                <a:effectLst/>
                <a:latin typeface="+mn-lt"/>
                <a:ea typeface="+mn-ea"/>
                <a:cs typeface="+mn-cs"/>
              </a:rPr>
              <a:t>Il vaccino bivalente ha dimostrato una parziale protezione crociata verso le lesioni CIN3+, purtroppo esiste il rischio che questi dati a causa di diversi </a:t>
            </a:r>
            <a:r>
              <a:rPr lang="it-IT" sz="1200" b="1" kern="1200" dirty="0" err="1" smtClean="0">
                <a:solidFill>
                  <a:schemeClr val="tx1"/>
                </a:solidFill>
                <a:effectLst/>
                <a:latin typeface="+mn-lt"/>
                <a:ea typeface="+mn-ea"/>
                <a:cs typeface="+mn-cs"/>
              </a:rPr>
              <a:t>bias</a:t>
            </a:r>
            <a:r>
              <a:rPr lang="it-IT" sz="1200" b="1" kern="1200" dirty="0" smtClean="0">
                <a:solidFill>
                  <a:schemeClr val="tx1"/>
                </a:solidFill>
                <a:effectLst/>
                <a:latin typeface="+mn-lt"/>
                <a:ea typeface="+mn-ea"/>
                <a:cs typeface="+mn-cs"/>
              </a:rPr>
              <a:t> possono essere stati calcolati troppo alti , infatti la riduzione da protezione crociata verso infezione persistente è inferiore, il fenomeno dovrebbe essere al contrario.</a:t>
            </a:r>
            <a:endParaRPr lang="it-IT" sz="1200" kern="1200" dirty="0" smtClean="0">
              <a:solidFill>
                <a:schemeClr val="tx1"/>
              </a:solidFill>
              <a:effectLst/>
              <a:latin typeface="+mn-lt"/>
              <a:ea typeface="+mn-ea"/>
              <a:cs typeface="+mn-cs"/>
            </a:endParaRPr>
          </a:p>
          <a:p>
            <a:r>
              <a:rPr lang="it-IT" sz="1200" b="1" kern="1200" dirty="0" smtClean="0">
                <a:solidFill>
                  <a:schemeClr val="tx1"/>
                </a:solidFill>
                <a:effectLst/>
                <a:latin typeface="+mn-lt"/>
                <a:ea typeface="+mn-ea"/>
                <a:cs typeface="+mn-cs"/>
              </a:rPr>
              <a:t>5)</a:t>
            </a:r>
            <a:r>
              <a:rPr lang="it-IT" sz="1200" kern="1200" dirty="0" smtClean="0">
                <a:solidFill>
                  <a:schemeClr val="tx1"/>
                </a:solidFill>
                <a:effectLst/>
                <a:latin typeface="+mn-lt"/>
                <a:ea typeface="+mn-ea"/>
                <a:cs typeface="+mn-cs"/>
              </a:rPr>
              <a:t>     </a:t>
            </a:r>
            <a:r>
              <a:rPr lang="it-IT" sz="1200" b="1" kern="1200" dirty="0" smtClean="0">
                <a:solidFill>
                  <a:schemeClr val="tx1"/>
                </a:solidFill>
                <a:effectLst/>
                <a:latin typeface="+mn-lt"/>
                <a:ea typeface="+mn-ea"/>
                <a:cs typeface="+mn-cs"/>
              </a:rPr>
              <a:t>Inoltre non si conosce la durata della protezione crociata oltre 4 anni, e sembra questa svanisca nel tempo.</a:t>
            </a:r>
            <a:endParaRPr lang="it-IT" sz="1200" kern="1200" dirty="0" smtClean="0">
              <a:solidFill>
                <a:schemeClr val="tx1"/>
              </a:solidFill>
              <a:effectLst/>
              <a:latin typeface="+mn-lt"/>
              <a:ea typeface="+mn-ea"/>
              <a:cs typeface="+mn-cs"/>
            </a:endParaRPr>
          </a:p>
          <a:p>
            <a:r>
              <a:rPr lang="it-IT" sz="1200" b="1" kern="1200" dirty="0" smtClean="0">
                <a:solidFill>
                  <a:schemeClr val="tx1"/>
                </a:solidFill>
                <a:effectLst/>
                <a:latin typeface="+mn-lt"/>
                <a:ea typeface="+mn-ea"/>
                <a:cs typeface="+mn-cs"/>
              </a:rPr>
              <a:t>6)</a:t>
            </a:r>
            <a:r>
              <a:rPr lang="it-IT" sz="1200" kern="1200" dirty="0" smtClean="0">
                <a:solidFill>
                  <a:schemeClr val="tx1"/>
                </a:solidFill>
                <a:effectLst/>
                <a:latin typeface="+mn-lt"/>
                <a:ea typeface="+mn-ea"/>
                <a:cs typeface="+mn-cs"/>
              </a:rPr>
              <a:t>     </a:t>
            </a:r>
            <a:r>
              <a:rPr lang="it-IT" sz="1200" b="1" kern="1200" dirty="0" smtClean="0">
                <a:solidFill>
                  <a:schemeClr val="tx1"/>
                </a:solidFill>
                <a:effectLst/>
                <a:latin typeface="+mn-lt"/>
                <a:ea typeface="+mn-ea"/>
                <a:cs typeface="+mn-cs"/>
              </a:rPr>
              <a:t>Il vaccino 9-valente negli stati uniti costa poco in più del vaccino quadrivalente.</a:t>
            </a:r>
            <a:endParaRPr lang="it-IT" sz="1200" kern="1200" dirty="0" smtClean="0">
              <a:solidFill>
                <a:schemeClr val="tx1"/>
              </a:solidFill>
              <a:effectLst/>
              <a:latin typeface="+mn-lt"/>
              <a:ea typeface="+mn-ea"/>
              <a:cs typeface="+mn-cs"/>
            </a:endParaRPr>
          </a:p>
          <a:p>
            <a:r>
              <a:rPr lang="it-IT" sz="1200" b="1" kern="1200" dirty="0" smtClean="0">
                <a:solidFill>
                  <a:schemeClr val="tx1"/>
                </a:solidFill>
                <a:effectLst/>
                <a:latin typeface="+mn-lt"/>
                <a:ea typeface="+mn-ea"/>
                <a:cs typeface="+mn-cs"/>
              </a:rPr>
              <a:t>7)</a:t>
            </a:r>
            <a:r>
              <a:rPr lang="it-IT" sz="1200" kern="1200" dirty="0" smtClean="0">
                <a:solidFill>
                  <a:schemeClr val="tx1"/>
                </a:solidFill>
                <a:effectLst/>
                <a:latin typeface="+mn-lt"/>
                <a:ea typeface="+mn-ea"/>
                <a:cs typeface="+mn-cs"/>
              </a:rPr>
              <a:t>     </a:t>
            </a:r>
            <a:r>
              <a:rPr lang="it-IT" sz="1200" b="1" kern="1200" dirty="0" smtClean="0">
                <a:solidFill>
                  <a:schemeClr val="tx1"/>
                </a:solidFill>
                <a:effectLst/>
                <a:latin typeface="+mn-lt"/>
                <a:ea typeface="+mn-ea"/>
                <a:cs typeface="+mn-cs"/>
              </a:rPr>
              <a:t>Sono importanti studi a due dosi del vaccino 9-valente</a:t>
            </a:r>
            <a:endParaRPr lang="it-IT" sz="1200" kern="1200" dirty="0" smtClean="0">
              <a:solidFill>
                <a:schemeClr val="tx1"/>
              </a:solidFill>
              <a:effectLst/>
              <a:latin typeface="+mn-lt"/>
              <a:ea typeface="+mn-ea"/>
              <a:cs typeface="+mn-cs"/>
            </a:endParaRPr>
          </a:p>
          <a:p>
            <a:r>
              <a:rPr lang="it-IT" sz="1200" b="1" kern="1200" dirty="0" smtClean="0">
                <a:solidFill>
                  <a:schemeClr val="tx1"/>
                </a:solidFill>
                <a:effectLst/>
                <a:latin typeface="+mn-lt"/>
                <a:ea typeface="+mn-ea"/>
                <a:cs typeface="+mn-cs"/>
              </a:rPr>
              <a:t>8)</a:t>
            </a:r>
            <a:r>
              <a:rPr lang="it-IT" sz="1200" kern="1200" dirty="0" smtClean="0">
                <a:solidFill>
                  <a:schemeClr val="tx1"/>
                </a:solidFill>
                <a:effectLst/>
                <a:latin typeface="+mn-lt"/>
                <a:ea typeface="+mn-ea"/>
                <a:cs typeface="+mn-cs"/>
              </a:rPr>
              <a:t>     </a:t>
            </a:r>
            <a:r>
              <a:rPr lang="it-IT" sz="1200" b="1" kern="1200" dirty="0" smtClean="0">
                <a:solidFill>
                  <a:schemeClr val="tx1"/>
                </a:solidFill>
                <a:effectLst/>
                <a:latin typeface="+mn-lt"/>
                <a:ea typeface="+mn-ea"/>
                <a:cs typeface="+mn-cs"/>
              </a:rPr>
              <a:t>È poco probabile si possano includere altri tipi oltre questi 9, e questi 9 sono responsabili della maggioranza di lesioni</a:t>
            </a:r>
            <a:endParaRPr lang="it-IT" sz="1200" kern="1200" dirty="0" smtClean="0">
              <a:solidFill>
                <a:schemeClr val="tx1"/>
              </a:solidFill>
              <a:effectLst/>
              <a:latin typeface="+mn-lt"/>
              <a:ea typeface="+mn-ea"/>
              <a:cs typeface="+mn-cs"/>
            </a:endParaRPr>
          </a:p>
          <a:p>
            <a:r>
              <a:rPr lang="it-IT" sz="1200" b="1" kern="1200" dirty="0" smtClean="0">
                <a:solidFill>
                  <a:schemeClr val="tx1"/>
                </a:solidFill>
                <a:effectLst/>
                <a:latin typeface="+mn-lt"/>
                <a:ea typeface="+mn-ea"/>
                <a:cs typeface="+mn-cs"/>
              </a:rPr>
              <a:t>9)</a:t>
            </a:r>
            <a:r>
              <a:rPr lang="it-IT" sz="1200" kern="1200" dirty="0" smtClean="0">
                <a:solidFill>
                  <a:schemeClr val="tx1"/>
                </a:solidFill>
                <a:effectLst/>
                <a:latin typeface="+mn-lt"/>
                <a:ea typeface="+mn-ea"/>
                <a:cs typeface="+mn-cs"/>
              </a:rPr>
              <a:t>     </a:t>
            </a:r>
            <a:r>
              <a:rPr lang="it-IT" sz="1200" b="1" kern="1200" dirty="0" smtClean="0">
                <a:solidFill>
                  <a:schemeClr val="tx1"/>
                </a:solidFill>
                <a:effectLst/>
                <a:latin typeface="+mn-lt"/>
                <a:ea typeface="+mn-ea"/>
                <a:cs typeface="+mn-cs"/>
              </a:rPr>
              <a:t>Con una efficacia diretta di riduzione dei tumori del 90%, i programmi di screening dovranno essere rivisti, si pensa saranno necessari solo 3 test HPV DNA per tutta la vita a 30, 40 e 50 anni di età nei soggetti vaccinati.</a:t>
            </a:r>
            <a:endParaRPr lang="it-IT" sz="1200" kern="1200" dirty="0" smtClean="0">
              <a:solidFill>
                <a:schemeClr val="tx1"/>
              </a:solidFill>
              <a:effectLst/>
              <a:latin typeface="+mn-lt"/>
              <a:ea typeface="+mn-ea"/>
              <a:cs typeface="+mn-cs"/>
            </a:endParaRPr>
          </a:p>
          <a:p>
            <a:r>
              <a:rPr lang="it-IT" sz="1200" b="1" kern="1200" dirty="0" smtClean="0">
                <a:solidFill>
                  <a:schemeClr val="tx1"/>
                </a:solidFill>
                <a:effectLst/>
                <a:latin typeface="+mn-lt"/>
                <a:ea typeface="+mn-ea"/>
                <a:cs typeface="+mn-cs"/>
              </a:rPr>
              <a:t>10)</a:t>
            </a:r>
            <a:r>
              <a:rPr lang="it-IT" sz="1200" kern="1200" dirty="0" smtClean="0">
                <a:solidFill>
                  <a:schemeClr val="tx1"/>
                </a:solidFill>
                <a:effectLst/>
                <a:latin typeface="+mn-lt"/>
                <a:ea typeface="+mn-ea"/>
                <a:cs typeface="+mn-cs"/>
              </a:rPr>
              <a:t>  </a:t>
            </a:r>
            <a:r>
              <a:rPr lang="it-IT" sz="1200" b="1" kern="1200" dirty="0" smtClean="0">
                <a:solidFill>
                  <a:schemeClr val="tx1"/>
                </a:solidFill>
                <a:effectLst/>
                <a:latin typeface="+mn-lt"/>
                <a:ea typeface="+mn-ea"/>
                <a:cs typeface="+mn-cs"/>
              </a:rPr>
              <a:t>È importante valutare anche l'utilizzo del vaccino 9-valente in donne adulte. Esiste un vantaggio importante fino a 50 anni di età.</a:t>
            </a:r>
            <a:endParaRPr lang="it-IT" sz="1200" kern="1200" dirty="0" smtClean="0">
              <a:solidFill>
                <a:schemeClr val="tx1"/>
              </a:solidFill>
              <a:effectLst/>
              <a:latin typeface="+mn-lt"/>
              <a:ea typeface="+mn-ea"/>
              <a:cs typeface="+mn-cs"/>
            </a:endParaRPr>
          </a:p>
          <a:p>
            <a:r>
              <a:rPr lang="it-IT" sz="1200" b="1" kern="1200" dirty="0" smtClean="0">
                <a:solidFill>
                  <a:schemeClr val="tx1"/>
                </a:solidFill>
                <a:effectLst/>
                <a:latin typeface="+mn-lt"/>
                <a:ea typeface="+mn-ea"/>
                <a:cs typeface="+mn-cs"/>
              </a:rPr>
              <a:t>11)</a:t>
            </a:r>
            <a:r>
              <a:rPr lang="it-IT" sz="1200" kern="1200" dirty="0" smtClean="0">
                <a:solidFill>
                  <a:schemeClr val="tx1"/>
                </a:solidFill>
                <a:effectLst/>
                <a:latin typeface="+mn-lt"/>
                <a:ea typeface="+mn-ea"/>
                <a:cs typeface="+mn-cs"/>
              </a:rPr>
              <a:t>  </a:t>
            </a:r>
            <a:r>
              <a:rPr lang="it-IT" sz="1200" b="1" kern="1200" dirty="0" smtClean="0">
                <a:solidFill>
                  <a:schemeClr val="tx1"/>
                </a:solidFill>
                <a:effectLst/>
                <a:latin typeface="+mn-lt"/>
                <a:ea typeface="+mn-ea"/>
                <a:cs typeface="+mn-cs"/>
              </a:rPr>
              <a:t>Il vaccino a queste donne potrebbe essere offerto in concomitanza al programma di screening.</a:t>
            </a:r>
            <a:endParaRPr lang="it-IT" sz="1200" kern="1200" dirty="0" smtClean="0">
              <a:solidFill>
                <a:schemeClr val="tx1"/>
              </a:solidFill>
              <a:effectLst/>
              <a:latin typeface="+mn-lt"/>
              <a:ea typeface="+mn-ea"/>
              <a:cs typeface="+mn-cs"/>
            </a:endParaRPr>
          </a:p>
          <a:p>
            <a:r>
              <a:rPr lang="it-IT" sz="1200" b="1" kern="1200" dirty="0" smtClean="0">
                <a:solidFill>
                  <a:schemeClr val="tx1"/>
                </a:solidFill>
                <a:effectLst/>
                <a:latin typeface="+mn-lt"/>
                <a:ea typeface="+mn-ea"/>
                <a:cs typeface="+mn-cs"/>
              </a:rPr>
              <a:t>12)</a:t>
            </a:r>
            <a:r>
              <a:rPr lang="it-IT" sz="1200" kern="1200" dirty="0" smtClean="0">
                <a:solidFill>
                  <a:schemeClr val="tx1"/>
                </a:solidFill>
                <a:effectLst/>
                <a:latin typeface="+mn-lt"/>
                <a:ea typeface="+mn-ea"/>
                <a:cs typeface="+mn-cs"/>
              </a:rPr>
              <a:t>  </a:t>
            </a:r>
            <a:r>
              <a:rPr lang="it-IT" sz="1200" b="1" kern="1200" dirty="0" smtClean="0">
                <a:solidFill>
                  <a:schemeClr val="tx1"/>
                </a:solidFill>
                <a:effectLst/>
                <a:latin typeface="+mn-lt"/>
                <a:ea typeface="+mn-ea"/>
                <a:cs typeface="+mn-cs"/>
              </a:rPr>
              <a:t>Si pensa sia in sviluppo una schedula a due dosi con una flessibilità di 6 a 24 mesi per la seconda dose. Questo faciliterebbe il raggiungimento delle coperture vaccinale</a:t>
            </a:r>
            <a:endParaRPr lang="it-IT" sz="1200" kern="1200" dirty="0" smtClean="0">
              <a:solidFill>
                <a:schemeClr val="tx1"/>
              </a:solidFill>
              <a:effectLst/>
              <a:latin typeface="+mn-lt"/>
              <a:ea typeface="+mn-ea"/>
              <a:cs typeface="+mn-cs"/>
            </a:endParaRPr>
          </a:p>
          <a:p>
            <a:pPr eaLnBrk="1">
              <a:spcBef>
                <a:spcPct val="0"/>
              </a:spcBef>
            </a:pPr>
            <a:endParaRPr lang="it-IT" altLang="it-IT" sz="2000" dirty="0">
              <a:latin typeface="Arial" panose="020B0604020202020204" pitchFamily="34" charset="0"/>
              <a:ea typeface="SimSun" panose="02010600030101010101" pitchFamily="2" charset="-122"/>
            </a:endParaRPr>
          </a:p>
        </p:txBody>
      </p:sp>
      <p:sp>
        <p:nvSpPr>
          <p:cNvPr id="31747" name="Text Box 3"/>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hangingPunct="1">
              <a:lnSpc>
                <a:spcPct val="100000"/>
              </a:lnSpc>
            </a:pPr>
            <a:fld id="{C4BF6B45-4FF4-407D-AB28-6797F26B0CEA}" type="slidenum">
              <a:rPr lang="it-IT" altLang="it-IT" sz="1200">
                <a:solidFill>
                  <a:srgbClr val="000000"/>
                </a:solidFill>
              </a:rPr>
              <a:pPr hangingPunct="1">
                <a:lnSpc>
                  <a:spcPct val="100000"/>
                </a:lnSpc>
              </a:pPr>
              <a:t>17</a:t>
            </a:fld>
            <a:endParaRPr lang="it-IT" altLang="it-IT" sz="1200">
              <a:solidFill>
                <a:srgbClr val="000000"/>
              </a:solidFill>
            </a:endParaRPr>
          </a:p>
        </p:txBody>
      </p:sp>
    </p:spTree>
    <p:extLst>
      <p:ext uri="{BB962C8B-B14F-4D97-AF65-F5344CB8AC3E}">
        <p14:creationId xmlns:p14="http://schemas.microsoft.com/office/powerpoint/2010/main" val="7082383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17"/>
          <p:cNvSpPr>
            <a:spLocks noGrp="1" noChangeArrowheads="1"/>
          </p:cNvSpPr>
          <p:nvPr>
            <p:ph type="sldNum" sz="quarter"/>
          </p:nvPr>
        </p:nvSpPr>
        <p:spPr>
          <a:noFill/>
          <a:ln/>
        </p:spPr>
        <p:txBody>
          <a:bodyPr/>
          <a:lstStyle/>
          <a:p>
            <a:fld id="{FC4C79A5-6742-4108-AFBF-E0E841B74AD0}" type="slidenum">
              <a:rPr lang="it-IT" smtClean="0">
                <a:latin typeface="Times New Roman" pitchFamily="18" charset="0"/>
              </a:rPr>
              <a:pPr/>
              <a:t>22</a:t>
            </a:fld>
            <a:endParaRPr lang="it-IT" smtClean="0">
              <a:latin typeface="Times New Roman" pitchFamily="18" charset="0"/>
            </a:endParaRPr>
          </a:p>
        </p:txBody>
      </p:sp>
      <p:sp>
        <p:nvSpPr>
          <p:cNvPr id="73731"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3D2C7FB-CEDF-4DAB-A249-1560C9757F30}" type="slidenum">
              <a:rPr lang="fr-FR" sz="1200">
                <a:solidFill>
                  <a:srgbClr val="000000"/>
                </a:solidFill>
                <a:latin typeface="Calibri" pitchFamily="34" charset="0"/>
                <a:ea typeface="ＭＳ Ｐゴシック" pitchFamily="34" charset="-128"/>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22</a:t>
            </a:fld>
            <a:endParaRPr lang="fr-FR" sz="1200">
              <a:solidFill>
                <a:srgbClr val="000000"/>
              </a:solidFill>
              <a:latin typeface="Calibri" pitchFamily="34" charset="0"/>
              <a:ea typeface="ＭＳ Ｐゴシック" pitchFamily="34" charset="-128"/>
            </a:endParaRPr>
          </a:p>
        </p:txBody>
      </p:sp>
      <p:sp>
        <p:nvSpPr>
          <p:cNvPr id="73732" name="Rectangle 2"/>
          <p:cNvSpPr>
            <a:spLocks noGrp="1" noRot="1" noChangeAspect="1" noChangeArrowheads="1" noTextEdit="1"/>
          </p:cNvSpPr>
          <p:nvPr>
            <p:ph type="sldImg"/>
          </p:nvPr>
        </p:nvSpPr>
        <p:spPr>
          <a:xfrm>
            <a:off x="-974725" y="304800"/>
            <a:ext cx="7999413" cy="5999163"/>
          </a:xfrm>
          <a:ln/>
        </p:spPr>
      </p:sp>
      <p:sp>
        <p:nvSpPr>
          <p:cNvPr id="73733" name="Text Box 3"/>
          <p:cNvSpPr txBox="1">
            <a:spLocks noChangeArrowheads="1"/>
          </p:cNvSpPr>
          <p:nvPr/>
        </p:nvSpPr>
        <p:spPr bwMode="auto">
          <a:xfrm>
            <a:off x="685800" y="4343400"/>
            <a:ext cx="5486400" cy="4114800"/>
          </a:xfrm>
          <a:prstGeom prst="rect">
            <a:avLst/>
          </a:prstGeom>
          <a:noFill/>
          <a:ln w="9525">
            <a:noFill/>
            <a:round/>
            <a:headEnd/>
            <a:tailEnd/>
          </a:ln>
        </p:spPr>
        <p:txBody>
          <a:bodyPr/>
          <a:lstStyle/>
          <a:p>
            <a:pPr algn="just">
              <a:spcBef>
                <a:spcPts val="2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600">
                <a:solidFill>
                  <a:srgbClr val="777777"/>
                </a:solidFill>
                <a:latin typeface="Times New Roman" pitchFamily="18" charset="0"/>
                <a:cs typeface="Arial" charset="0"/>
              </a:rPr>
              <a:t>*</a:t>
            </a:r>
            <a:r>
              <a:rPr lang="en-GB" sz="800">
                <a:solidFill>
                  <a:srgbClr val="000000"/>
                </a:solidFill>
                <a:latin typeface="Times New Roman" pitchFamily="18" charset="0"/>
                <a:cs typeface="Arial" charset="0"/>
              </a:rPr>
              <a:t>United States’ Centers for Diseases Control and Prevention’s. Advisory Committee on Immunization Practices. **</a:t>
            </a:r>
            <a:r>
              <a:rPr lang="en-US" sz="800">
                <a:solidFill>
                  <a:srgbClr val="000000"/>
                </a:solidFill>
                <a:latin typeface="Times New Roman" pitchFamily="18" charset="0"/>
                <a:cs typeface="Arial" charset="0"/>
              </a:rPr>
              <a:t>Cervical smears of Danish women aged 15–93 (n=11,865) collected in 2005.</a:t>
            </a:r>
            <a:r>
              <a:rPr lang="en-GB" sz="800">
                <a:solidFill>
                  <a:srgbClr val="000000"/>
                </a:solidFill>
                <a:latin typeface="Times New Roman" pitchFamily="18" charset="0"/>
                <a:cs typeface="Arial" charset="0"/>
              </a:rPr>
              <a:t> ***For sexually active people.</a:t>
            </a:r>
          </a:p>
          <a:p>
            <a:pPr algn="just">
              <a:spcBef>
                <a:spcPts val="2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800">
                <a:solidFill>
                  <a:srgbClr val="000000"/>
                </a:solidFill>
                <a:latin typeface="Times New Roman" pitchFamily="18" charset="0"/>
                <a:cs typeface="Arial" charset="0"/>
              </a:rPr>
              <a:t>[1] CDC Press release (http://www.cdc.gov/O/OC/MEDIA/pressrel/060629.htm) last accessed on 24.11.06. [2] Krüger Kjaer S, Munk C, Junge J et al. HPV prevalence and HPV type distribution – the status before vaccination among &gt;38,000 randomly selected women from the general female population. International Papillomavirus Conference. 1–7 September 2006. Prague, Czech Republic. [3] SPMSD data on file, 2006. [4] Koutsky L. Epidemiology of genital human papillomavirus infection. Am J Med 1997;102:3–8. [5] Koutsky LA, Galloway DA and Holmes KK. Epidemiology of genital human papillomavirus infection. Epidemiology Rev 1988;10:122–163. [6] Syrjänen K, Hakama M, Saarikoski S et al. Prevalence, incidence and estimated life-time risk of cervical human papillomavirus infections in a non selected Finnish female population. Sex Transm Dis 1990;17:15–19</a:t>
            </a:r>
            <a:r>
              <a:rPr lang="en-GB" sz="800">
                <a:solidFill>
                  <a:srgbClr val="000000"/>
                </a:solidFill>
                <a:latin typeface="Times New Roman" pitchFamily="18" charset="0"/>
              </a:rPr>
              <a:t>.</a:t>
            </a:r>
          </a:p>
          <a:p>
            <a:pPr algn="l">
              <a:spcBef>
                <a:spcPts val="3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800">
              <a:solidFill>
                <a:srgbClr val="000000"/>
              </a:solidFill>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17"/>
          <p:cNvSpPr>
            <a:spLocks noGrp="1" noChangeArrowheads="1"/>
          </p:cNvSpPr>
          <p:nvPr>
            <p:ph type="sldNum" sz="quarter"/>
          </p:nvPr>
        </p:nvSpPr>
        <p:spPr>
          <a:noFill/>
          <a:ln/>
        </p:spPr>
        <p:txBody>
          <a:bodyPr/>
          <a:lstStyle/>
          <a:p>
            <a:fld id="{3A6D36B5-7C6E-418C-B5E1-78FACC0FE096}" type="slidenum">
              <a:rPr lang="it-IT" smtClean="0">
                <a:latin typeface="Times New Roman" pitchFamily="18" charset="0"/>
              </a:rPr>
              <a:pPr/>
              <a:t>2</a:t>
            </a:fld>
            <a:endParaRPr lang="it-IT" smtClean="0">
              <a:latin typeface="Times New Roman" pitchFamily="18" charset="0"/>
            </a:endParaRPr>
          </a:p>
        </p:txBody>
      </p:sp>
      <p:sp>
        <p:nvSpPr>
          <p:cNvPr id="69635" name="Text Box 1"/>
          <p:cNvSpPr txBox="1">
            <a:spLocks noChangeArrowheads="1"/>
          </p:cNvSpPr>
          <p:nvPr/>
        </p:nvSpPr>
        <p:spPr bwMode="auto">
          <a:xfrm>
            <a:off x="3884613" y="8685213"/>
            <a:ext cx="2957512" cy="442912"/>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B0F12002-DE58-4221-8C8F-508A172C1003}" type="slidenum">
              <a:rPr lang="it-IT" sz="1200">
                <a:solidFill>
                  <a:srgbClr val="000000"/>
                </a:solidFill>
                <a:latin typeface="Times New Roman" pitchFamily="18" charset="0"/>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it-IT" sz="1200">
              <a:solidFill>
                <a:srgbClr val="000000"/>
              </a:solidFill>
              <a:latin typeface="Times New Roman" pitchFamily="18" charset="0"/>
            </a:endParaRPr>
          </a:p>
        </p:txBody>
      </p:sp>
      <p:sp>
        <p:nvSpPr>
          <p:cNvPr id="69636" name="Text Box 2"/>
          <p:cNvSpPr txBox="1">
            <a:spLocks noChangeArrowheads="1"/>
          </p:cNvSpPr>
          <p:nvPr/>
        </p:nvSpPr>
        <p:spPr bwMode="auto">
          <a:xfrm>
            <a:off x="3884613" y="8685213"/>
            <a:ext cx="2962275" cy="447675"/>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DE4FC403-C4E7-42CE-8FA0-D100B640E3BB}" type="slidenum">
              <a:rPr lang="it-IT"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it-IT" sz="1200">
              <a:solidFill>
                <a:srgbClr val="000000"/>
              </a:solidFill>
            </a:endParaRPr>
          </a:p>
        </p:txBody>
      </p:sp>
      <p:sp>
        <p:nvSpPr>
          <p:cNvPr id="69637" name="Rectangle 3"/>
          <p:cNvSpPr>
            <a:spLocks noGrp="1" noRot="1" noChangeAspect="1" noChangeArrowheads="1" noTextEdit="1"/>
          </p:cNvSpPr>
          <p:nvPr>
            <p:ph type="sldImg"/>
          </p:nvPr>
        </p:nvSpPr>
        <p:spPr>
          <a:xfrm>
            <a:off x="1143000" y="685800"/>
            <a:ext cx="4572000" cy="3429000"/>
          </a:xfrm>
          <a:ln/>
        </p:spPr>
      </p:sp>
      <p:sp>
        <p:nvSpPr>
          <p:cNvPr id="69638" name="Text Box 4"/>
          <p:cNvSpPr txBox="1">
            <a:spLocks noChangeArrowheads="1"/>
          </p:cNvSpPr>
          <p:nvPr/>
        </p:nvSpPr>
        <p:spPr bwMode="auto">
          <a:xfrm>
            <a:off x="914400" y="4343400"/>
            <a:ext cx="5029200" cy="4114800"/>
          </a:xfrm>
          <a:prstGeom prst="rect">
            <a:avLst/>
          </a:prstGeom>
          <a:noFill/>
          <a:ln w="9525">
            <a:noFill/>
            <a:round/>
            <a:headEnd/>
            <a:tailEnd/>
          </a:ln>
        </p:spPr>
        <p:txBody>
          <a:bodyPr lIns="90000" tIns="46800" rIns="90000" bIns="46800"/>
          <a:lstStyle/>
          <a:p>
            <a:pPr algn="l">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200">
                <a:solidFill>
                  <a:srgbClr val="000000"/>
                </a:solidFill>
              </a:rPr>
              <a:t>All’interno della classificazione, gli alberi filogenetici sono spesso utilizzati per presentare la correlazione tra le specie particolari. La diapositiva presenta una rappresentazione semplificata dell’albero filogenetico di un sottogruppo di papillomavirus umano cutaneo e mucoso e mostra la stretta correlazione esistente. È interessante notale che HPV 6 e 11 sono molto strettamente correlati, il che potrebbe spiegare perché questi due tipi di papillomavirus vengono associati spesso alle stesse lesioni. </a:t>
            </a:r>
          </a:p>
          <a:p>
            <a:pPr algn="l">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200">
                <a:solidFill>
                  <a:srgbClr val="000000"/>
                </a:solidFill>
              </a:rPr>
              <a:t>Inoltre, HPV 16 e 18 sono anche strettamente correlate agli altri HPV: ad esempio, HPV 16 con i tipi HPV 35 e 31, mentre HPV 18 con il tipo HPV 45.</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15"/>
          <p:cNvSpPr>
            <a:spLocks noGrp="1" noChangeArrowheads="1"/>
          </p:cNvSpPr>
          <p:nvPr>
            <p:ph type="sldNum" sz="quarter"/>
          </p:nvPr>
        </p:nvSpPr>
        <p:spPr>
          <a:noFill/>
        </p:spPr>
        <p:txBody>
          <a:bodyPr/>
          <a:lstStyle/>
          <a:p>
            <a:fld id="{4B265D1B-0C2B-4F12-9AE4-1AEE671EA1B0}" type="slidenum">
              <a:rPr lang="it-IT"/>
              <a:pPr/>
              <a:t>3</a:t>
            </a:fld>
            <a:endParaRPr lang="it-IT"/>
          </a:p>
        </p:txBody>
      </p:sp>
      <p:sp>
        <p:nvSpPr>
          <p:cNvPr id="69635" name="Text Box 2"/>
          <p:cNvSpPr txBox="1">
            <a:spLocks noChangeArrowheads="1"/>
          </p:cNvSpPr>
          <p:nvPr/>
        </p:nvSpPr>
        <p:spPr bwMode="auto">
          <a:xfrm>
            <a:off x="3884613" y="8685213"/>
            <a:ext cx="2962275" cy="447675"/>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1B53770F-4F22-4A74-9020-E5D31CA96A88}" type="slidenum">
              <a:rPr lang="it-IT"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it-IT" sz="1200">
              <a:solidFill>
                <a:srgbClr val="000000"/>
              </a:solidFill>
            </a:endParaRPr>
          </a:p>
        </p:txBody>
      </p:sp>
      <p:sp>
        <p:nvSpPr>
          <p:cNvPr id="69636" name="Rectangle 3"/>
          <p:cNvSpPr>
            <a:spLocks noGrp="1" noRot="1" noChangeAspect="1" noChangeArrowheads="1" noTextEdit="1"/>
          </p:cNvSpPr>
          <p:nvPr>
            <p:ph type="sldImg"/>
          </p:nvPr>
        </p:nvSpPr>
        <p:spPr>
          <a:xfrm>
            <a:off x="1143000" y="685800"/>
            <a:ext cx="4572000" cy="3429000"/>
          </a:xfrm>
          <a:ln/>
        </p:spPr>
      </p:sp>
      <p:sp>
        <p:nvSpPr>
          <p:cNvPr id="69637" name="Text Box 4"/>
          <p:cNvSpPr txBox="1">
            <a:spLocks noChangeArrowheads="1"/>
          </p:cNvSpPr>
          <p:nvPr/>
        </p:nvSpPr>
        <p:spPr bwMode="auto">
          <a:xfrm>
            <a:off x="685800" y="4343400"/>
            <a:ext cx="5478463" cy="4106863"/>
          </a:xfrm>
          <a:prstGeom prst="rect">
            <a:avLst/>
          </a:prstGeom>
          <a:noFill/>
          <a:ln w="9525">
            <a:noFill/>
            <a:round/>
            <a:headEnd/>
            <a:tailEnd/>
          </a:ln>
        </p:spPr>
        <p:txBody>
          <a:bodyPr wrap="none" anchor="ctr"/>
          <a:lstStyle/>
          <a:p>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5"/>
          <p:cNvSpPr>
            <a:spLocks noGrp="1" noChangeArrowheads="1"/>
          </p:cNvSpPr>
          <p:nvPr>
            <p:ph type="sldNum" sz="quarter"/>
          </p:nvPr>
        </p:nvSpPr>
        <p:spPr>
          <a:noFill/>
        </p:spPr>
        <p:txBody>
          <a:bodyPr/>
          <a:lstStyle/>
          <a:p>
            <a:fld id="{D46C2C1C-E190-47F4-B095-40D0D7DF21F5}" type="slidenum">
              <a:rPr lang="it-IT"/>
              <a:pPr/>
              <a:t>4</a:t>
            </a:fld>
            <a:endParaRPr lang="it-IT"/>
          </a:p>
        </p:txBody>
      </p:sp>
      <p:sp>
        <p:nvSpPr>
          <p:cNvPr id="70659" name="Rectangle 2"/>
          <p:cNvSpPr>
            <a:spLocks noGrp="1" noRot="1" noChangeAspect="1" noChangeArrowheads="1" noTextEdit="1"/>
          </p:cNvSpPr>
          <p:nvPr>
            <p:ph type="sldImg"/>
          </p:nvPr>
        </p:nvSpPr>
        <p:spPr>
          <a:xfrm>
            <a:off x="1144588" y="685800"/>
            <a:ext cx="4556125" cy="3416300"/>
          </a:xfrm>
          <a:ln/>
        </p:spPr>
      </p:sp>
      <p:sp>
        <p:nvSpPr>
          <p:cNvPr id="70660" name="Rectangle 3"/>
          <p:cNvSpPr>
            <a:spLocks noGrp="1" noChangeArrowheads="1"/>
          </p:cNvSpPr>
          <p:nvPr>
            <p:ph type="body" idx="1"/>
          </p:nvPr>
        </p:nvSpPr>
        <p:spPr>
          <a:xfrm>
            <a:off x="685800" y="4343400"/>
            <a:ext cx="5473700" cy="4102100"/>
          </a:xfrm>
          <a:noFill/>
          <a:ln/>
        </p:spPr>
        <p:txBody>
          <a:bodyPr wrap="none" anchor="ctr"/>
          <a:lstStyle/>
          <a:p>
            <a:endParaRPr 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7"/>
          <p:cNvSpPr>
            <a:spLocks noGrp="1" noChangeArrowheads="1"/>
          </p:cNvSpPr>
          <p:nvPr>
            <p:ph type="sldNum" sz="quarter"/>
          </p:nvPr>
        </p:nvSpPr>
        <p:spPr>
          <a:noFill/>
          <a:ln/>
        </p:spPr>
        <p:txBody>
          <a:bodyPr/>
          <a:lstStyle/>
          <a:p>
            <a:fld id="{FA56C322-4AD4-44F2-ADC0-2010CF1E130B}" type="slidenum">
              <a:rPr lang="it-IT" smtClean="0">
                <a:latin typeface="Times New Roman" pitchFamily="18" charset="0"/>
              </a:rPr>
              <a:pPr/>
              <a:t>5</a:t>
            </a:fld>
            <a:endParaRPr lang="it-IT" smtClean="0">
              <a:latin typeface="Times New Roman" pitchFamily="18" charset="0"/>
            </a:endParaRPr>
          </a:p>
        </p:txBody>
      </p:sp>
      <p:sp>
        <p:nvSpPr>
          <p:cNvPr id="70659" name="Text Box 1"/>
          <p:cNvSpPr txBox="1">
            <a:spLocks noChangeArrowheads="1"/>
          </p:cNvSpPr>
          <p:nvPr/>
        </p:nvSpPr>
        <p:spPr bwMode="auto">
          <a:xfrm>
            <a:off x="3884613" y="8685213"/>
            <a:ext cx="2957512" cy="442912"/>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8A772B65-DEDD-45F2-8656-1056E1B8B8AB}" type="slidenum">
              <a:rPr lang="it-IT" sz="1200">
                <a:solidFill>
                  <a:srgbClr val="000000"/>
                </a:solidFill>
                <a:latin typeface="Times New Roman" pitchFamily="18" charset="0"/>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a:t>
            </a:fld>
            <a:endParaRPr lang="it-IT" sz="1200">
              <a:solidFill>
                <a:srgbClr val="000000"/>
              </a:solidFill>
              <a:latin typeface="Times New Roman" pitchFamily="18" charset="0"/>
            </a:endParaRPr>
          </a:p>
        </p:txBody>
      </p:sp>
      <p:sp>
        <p:nvSpPr>
          <p:cNvPr id="70660" name="Rectangle 2"/>
          <p:cNvSpPr>
            <a:spLocks noGrp="1" noRot="1" noChangeAspect="1" noChangeArrowheads="1" noTextEdit="1"/>
          </p:cNvSpPr>
          <p:nvPr>
            <p:ph type="sldImg"/>
          </p:nvPr>
        </p:nvSpPr>
        <p:spPr>
          <a:xfrm>
            <a:off x="1144588" y="685800"/>
            <a:ext cx="4559300" cy="3419475"/>
          </a:xfrm>
          <a:ln/>
        </p:spPr>
      </p:sp>
      <p:sp>
        <p:nvSpPr>
          <p:cNvPr id="70661" name="Text Box 3"/>
          <p:cNvSpPr txBox="1">
            <a:spLocks noChangeArrowheads="1"/>
          </p:cNvSpPr>
          <p:nvPr/>
        </p:nvSpPr>
        <p:spPr bwMode="auto">
          <a:xfrm>
            <a:off x="685800" y="4343400"/>
            <a:ext cx="5476875" cy="4105275"/>
          </a:xfrm>
          <a:prstGeom prst="rect">
            <a:avLst/>
          </a:prstGeom>
          <a:noFill/>
          <a:ln w="9525">
            <a:noFill/>
            <a:round/>
            <a:headEnd/>
            <a:tailEnd/>
          </a:ln>
        </p:spPr>
        <p:txBody>
          <a:bodyPr wrap="none" anchor="ctr"/>
          <a:lstStyle/>
          <a:p>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17"/>
          <p:cNvSpPr>
            <a:spLocks noGrp="1" noChangeArrowheads="1"/>
          </p:cNvSpPr>
          <p:nvPr>
            <p:ph type="sldNum" sz="quarter"/>
          </p:nvPr>
        </p:nvSpPr>
        <p:spPr>
          <a:noFill/>
          <a:ln/>
        </p:spPr>
        <p:txBody>
          <a:bodyPr/>
          <a:lstStyle/>
          <a:p>
            <a:fld id="{4D130B00-D412-49D7-9CA9-6A437AEE0DEB}" type="slidenum">
              <a:rPr lang="it-IT" smtClean="0">
                <a:latin typeface="Times New Roman" pitchFamily="18" charset="0"/>
              </a:rPr>
              <a:pPr/>
              <a:t>6</a:t>
            </a:fld>
            <a:endParaRPr lang="it-IT" smtClean="0">
              <a:latin typeface="Times New Roman" pitchFamily="18" charset="0"/>
            </a:endParaRPr>
          </a:p>
        </p:txBody>
      </p:sp>
      <p:sp>
        <p:nvSpPr>
          <p:cNvPr id="71683" name="Text Box 1"/>
          <p:cNvSpPr txBox="1">
            <a:spLocks noChangeArrowheads="1"/>
          </p:cNvSpPr>
          <p:nvPr/>
        </p:nvSpPr>
        <p:spPr bwMode="auto">
          <a:xfrm>
            <a:off x="3884613" y="8685213"/>
            <a:ext cx="2957512" cy="442912"/>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C11410D-686A-4CDB-8901-9C00BCC7C4D7}" type="slidenum">
              <a:rPr lang="it-IT" sz="1200">
                <a:solidFill>
                  <a:srgbClr val="000000"/>
                </a:solidFill>
                <a:latin typeface="Times New Roman" pitchFamily="18" charset="0"/>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6</a:t>
            </a:fld>
            <a:endParaRPr lang="it-IT" sz="1200">
              <a:solidFill>
                <a:srgbClr val="000000"/>
              </a:solidFill>
              <a:latin typeface="Times New Roman" pitchFamily="18" charset="0"/>
            </a:endParaRPr>
          </a:p>
        </p:txBody>
      </p:sp>
      <p:sp>
        <p:nvSpPr>
          <p:cNvPr id="71684" name="Text Box 2"/>
          <p:cNvSpPr txBox="1">
            <a:spLocks noChangeArrowheads="1"/>
          </p:cNvSpPr>
          <p:nvPr/>
        </p:nvSpPr>
        <p:spPr bwMode="auto">
          <a:xfrm>
            <a:off x="3884613" y="8685213"/>
            <a:ext cx="2962275" cy="447675"/>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19CFED71-E8A1-4FE6-ABC2-8F17191FFE67}" type="slidenum">
              <a:rPr lang="it-IT"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6</a:t>
            </a:fld>
            <a:endParaRPr lang="it-IT" sz="1200">
              <a:solidFill>
                <a:srgbClr val="000000"/>
              </a:solidFill>
            </a:endParaRPr>
          </a:p>
        </p:txBody>
      </p:sp>
      <p:sp>
        <p:nvSpPr>
          <p:cNvPr id="71685" name="Rectangle 3"/>
          <p:cNvSpPr>
            <a:spLocks noGrp="1" noRot="1" noChangeAspect="1" noChangeArrowheads="1" noTextEdit="1"/>
          </p:cNvSpPr>
          <p:nvPr>
            <p:ph type="sldImg"/>
          </p:nvPr>
        </p:nvSpPr>
        <p:spPr>
          <a:xfrm>
            <a:off x="1143000" y="685800"/>
            <a:ext cx="4570413" cy="3427413"/>
          </a:xfrm>
          <a:ln/>
        </p:spPr>
      </p:sp>
      <p:sp>
        <p:nvSpPr>
          <p:cNvPr id="71686" name="Text Box 4"/>
          <p:cNvSpPr txBox="1">
            <a:spLocks noChangeArrowheads="1"/>
          </p:cNvSpPr>
          <p:nvPr/>
        </p:nvSpPr>
        <p:spPr bwMode="auto">
          <a:xfrm>
            <a:off x="685800" y="4343400"/>
            <a:ext cx="5483225" cy="4111625"/>
          </a:xfrm>
          <a:prstGeom prst="rect">
            <a:avLst/>
          </a:prstGeom>
          <a:noFill/>
          <a:ln w="9525">
            <a:noFill/>
            <a:round/>
            <a:headEnd/>
            <a:tailEnd/>
          </a:ln>
        </p:spPr>
        <p:txBody>
          <a:bodyPr lIns="90000" tIns="46800" rIns="90000" bIns="46800" anchor="ctr"/>
          <a:lstStyle/>
          <a:p>
            <a:pPr algn="l">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200">
                <a:solidFill>
                  <a:srgbClr val="000000"/>
                </a:solidFill>
                <a:latin typeface="Times New Roman" pitchFamily="18" charset="0"/>
              </a:rPr>
              <a:t>Aggiungere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17"/>
          <p:cNvSpPr>
            <a:spLocks noGrp="1" noChangeArrowheads="1"/>
          </p:cNvSpPr>
          <p:nvPr>
            <p:ph type="sldNum" sz="quarter"/>
          </p:nvPr>
        </p:nvSpPr>
        <p:spPr>
          <a:noFill/>
          <a:ln/>
        </p:spPr>
        <p:txBody>
          <a:bodyPr/>
          <a:lstStyle/>
          <a:p>
            <a:fld id="{2A969B07-72CF-4F4F-A0B4-AA434DEB1585}" type="slidenum">
              <a:rPr lang="it-IT" smtClean="0">
                <a:latin typeface="Times New Roman" pitchFamily="18" charset="0"/>
              </a:rPr>
              <a:pPr/>
              <a:t>7</a:t>
            </a:fld>
            <a:endParaRPr lang="it-IT" smtClean="0">
              <a:latin typeface="Times New Roman" pitchFamily="18" charset="0"/>
            </a:endParaRPr>
          </a:p>
        </p:txBody>
      </p:sp>
      <p:sp>
        <p:nvSpPr>
          <p:cNvPr id="72707" name="Text Box 1"/>
          <p:cNvSpPr txBox="1">
            <a:spLocks noChangeArrowheads="1"/>
          </p:cNvSpPr>
          <p:nvPr/>
        </p:nvSpPr>
        <p:spPr bwMode="auto">
          <a:xfrm>
            <a:off x="3884613" y="8685213"/>
            <a:ext cx="2957512" cy="442912"/>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A4A1CB1A-6FED-4D51-8D30-EAD45840DF45}" type="slidenum">
              <a:rPr lang="it-IT" sz="1200">
                <a:solidFill>
                  <a:srgbClr val="000000"/>
                </a:solidFill>
                <a:latin typeface="Times New Roman" pitchFamily="18" charset="0"/>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7</a:t>
            </a:fld>
            <a:endParaRPr lang="it-IT" sz="1200">
              <a:solidFill>
                <a:srgbClr val="000000"/>
              </a:solidFill>
              <a:latin typeface="Times New Roman" pitchFamily="18" charset="0"/>
            </a:endParaRPr>
          </a:p>
        </p:txBody>
      </p:sp>
      <p:sp>
        <p:nvSpPr>
          <p:cNvPr id="72708" name="Text Box 2"/>
          <p:cNvSpPr txBox="1">
            <a:spLocks noChangeArrowheads="1"/>
          </p:cNvSpPr>
          <p:nvPr/>
        </p:nvSpPr>
        <p:spPr bwMode="auto">
          <a:xfrm>
            <a:off x="3884613" y="8685213"/>
            <a:ext cx="2962275" cy="447675"/>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2BDEE89-5EC2-4109-8688-30102E31CF30}" type="slidenum">
              <a:rPr lang="it-IT"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7</a:t>
            </a:fld>
            <a:endParaRPr lang="it-IT" sz="1200">
              <a:solidFill>
                <a:srgbClr val="000000"/>
              </a:solidFill>
            </a:endParaRPr>
          </a:p>
        </p:txBody>
      </p:sp>
      <p:sp>
        <p:nvSpPr>
          <p:cNvPr id="72709" name="Rectangle 3"/>
          <p:cNvSpPr>
            <a:spLocks noGrp="1" noRot="1" noChangeAspect="1" noChangeArrowheads="1" noTextEdit="1"/>
          </p:cNvSpPr>
          <p:nvPr>
            <p:ph type="sldImg"/>
          </p:nvPr>
        </p:nvSpPr>
        <p:spPr>
          <a:xfrm>
            <a:off x="1143000" y="685800"/>
            <a:ext cx="4573588" cy="3430588"/>
          </a:xfrm>
          <a:ln/>
        </p:spPr>
      </p:sp>
      <p:sp>
        <p:nvSpPr>
          <p:cNvPr id="72710" name="Text Box 4"/>
          <p:cNvSpPr txBox="1">
            <a:spLocks noChangeArrowheads="1"/>
          </p:cNvSpPr>
          <p:nvPr/>
        </p:nvSpPr>
        <p:spPr bwMode="auto">
          <a:xfrm>
            <a:off x="685800" y="4343400"/>
            <a:ext cx="5478463" cy="4106863"/>
          </a:xfrm>
          <a:prstGeom prst="rect">
            <a:avLst/>
          </a:prstGeom>
          <a:noFill/>
          <a:ln w="9525">
            <a:noFill/>
            <a:round/>
            <a:headEnd/>
            <a:tailEnd/>
          </a:ln>
        </p:spPr>
        <p:txBody>
          <a:bodyPr wrap="none" anchor="ctr"/>
          <a:lstStyle/>
          <a:p>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17"/>
          <p:cNvSpPr>
            <a:spLocks noGrp="1" noChangeArrowheads="1"/>
          </p:cNvSpPr>
          <p:nvPr>
            <p:ph type="sldNum" sz="quarter"/>
          </p:nvPr>
        </p:nvSpPr>
        <p:spPr>
          <a:noFill/>
          <a:ln/>
        </p:spPr>
        <p:txBody>
          <a:bodyPr/>
          <a:lstStyle/>
          <a:p>
            <a:fld id="{5B42ECF5-0CF3-4253-84D8-6A4789EDB0C2}" type="slidenum">
              <a:rPr lang="it-IT" smtClean="0">
                <a:latin typeface="Times New Roman" pitchFamily="18" charset="0"/>
              </a:rPr>
              <a:pPr/>
              <a:t>8</a:t>
            </a:fld>
            <a:endParaRPr lang="it-IT" smtClean="0">
              <a:latin typeface="Times New Roman" pitchFamily="18" charset="0"/>
            </a:endParaRPr>
          </a:p>
        </p:txBody>
      </p:sp>
      <p:sp>
        <p:nvSpPr>
          <p:cNvPr id="74755" name="Text Box 1"/>
          <p:cNvSpPr txBox="1">
            <a:spLocks noChangeArrowheads="1"/>
          </p:cNvSpPr>
          <p:nvPr/>
        </p:nvSpPr>
        <p:spPr bwMode="auto">
          <a:xfrm>
            <a:off x="3884613" y="8685213"/>
            <a:ext cx="2957512" cy="442912"/>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B7376016-357D-4B7B-9B1B-17D0E958D3D9}" type="slidenum">
              <a:rPr lang="it-IT" sz="1200">
                <a:solidFill>
                  <a:srgbClr val="000000"/>
                </a:solidFill>
                <a:latin typeface="Times New Roman" pitchFamily="18" charset="0"/>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8</a:t>
            </a:fld>
            <a:endParaRPr lang="it-IT" sz="1200">
              <a:solidFill>
                <a:srgbClr val="000000"/>
              </a:solidFill>
              <a:latin typeface="Times New Roman" pitchFamily="18" charset="0"/>
            </a:endParaRPr>
          </a:p>
        </p:txBody>
      </p:sp>
      <p:sp>
        <p:nvSpPr>
          <p:cNvPr id="74756" name="Text Box 2"/>
          <p:cNvSpPr txBox="1">
            <a:spLocks noChangeArrowheads="1"/>
          </p:cNvSpPr>
          <p:nvPr/>
        </p:nvSpPr>
        <p:spPr bwMode="auto">
          <a:xfrm>
            <a:off x="3884613" y="8685213"/>
            <a:ext cx="2962275" cy="447675"/>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C596FB46-3AE7-459C-924B-1CAE5CE84259}" type="slidenum">
              <a:rPr lang="it-IT"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8</a:t>
            </a:fld>
            <a:endParaRPr lang="it-IT" sz="1200">
              <a:solidFill>
                <a:srgbClr val="000000"/>
              </a:solidFill>
            </a:endParaRPr>
          </a:p>
        </p:txBody>
      </p:sp>
      <p:sp>
        <p:nvSpPr>
          <p:cNvPr id="74757" name="Rectangle 3"/>
          <p:cNvSpPr>
            <a:spLocks noGrp="1" noRot="1" noChangeAspect="1" noChangeArrowheads="1" noTextEdit="1"/>
          </p:cNvSpPr>
          <p:nvPr>
            <p:ph type="sldImg"/>
          </p:nvPr>
        </p:nvSpPr>
        <p:spPr>
          <a:xfrm>
            <a:off x="1143000" y="685800"/>
            <a:ext cx="4572000" cy="3429000"/>
          </a:xfrm>
          <a:ln/>
        </p:spPr>
      </p:sp>
      <p:sp>
        <p:nvSpPr>
          <p:cNvPr id="74758" name="Text Box 4"/>
          <p:cNvSpPr txBox="1">
            <a:spLocks noChangeArrowheads="1"/>
          </p:cNvSpPr>
          <p:nvPr/>
        </p:nvSpPr>
        <p:spPr bwMode="auto">
          <a:xfrm>
            <a:off x="685800" y="4343400"/>
            <a:ext cx="5478463" cy="4106863"/>
          </a:xfrm>
          <a:prstGeom prst="rect">
            <a:avLst/>
          </a:prstGeom>
          <a:noFill/>
          <a:ln w="9525">
            <a:noFill/>
            <a:round/>
            <a:headEnd/>
            <a:tailEnd/>
          </a:ln>
        </p:spPr>
        <p:txBody>
          <a:bodyPr wrap="none" anchor="ctr"/>
          <a:lstStyle/>
          <a:p>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17"/>
          <p:cNvSpPr>
            <a:spLocks noGrp="1" noChangeArrowheads="1"/>
          </p:cNvSpPr>
          <p:nvPr>
            <p:ph type="sldNum" sz="quarter"/>
          </p:nvPr>
        </p:nvSpPr>
        <p:spPr>
          <a:noFill/>
          <a:ln/>
        </p:spPr>
        <p:txBody>
          <a:bodyPr/>
          <a:lstStyle/>
          <a:p>
            <a:fld id="{139129C4-BA5A-4308-B938-5F8E86787EEE}" type="slidenum">
              <a:rPr lang="it-IT" smtClean="0">
                <a:latin typeface="Times New Roman" pitchFamily="18" charset="0"/>
              </a:rPr>
              <a:pPr/>
              <a:t>9</a:t>
            </a:fld>
            <a:endParaRPr lang="it-IT" smtClean="0">
              <a:latin typeface="Times New Roman" pitchFamily="18" charset="0"/>
            </a:endParaRPr>
          </a:p>
        </p:txBody>
      </p:sp>
      <p:sp>
        <p:nvSpPr>
          <p:cNvPr id="76803" name="Text Box 1"/>
          <p:cNvSpPr txBox="1">
            <a:spLocks noChangeArrowheads="1"/>
          </p:cNvSpPr>
          <p:nvPr/>
        </p:nvSpPr>
        <p:spPr bwMode="auto">
          <a:xfrm>
            <a:off x="3884613" y="8685213"/>
            <a:ext cx="2957512" cy="442912"/>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E6AE1BD-A693-4079-BC05-9BF0E56F43FE}" type="slidenum">
              <a:rPr lang="it-IT" sz="1200">
                <a:solidFill>
                  <a:srgbClr val="000000"/>
                </a:solidFill>
                <a:latin typeface="Times New Roman" pitchFamily="18" charset="0"/>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9</a:t>
            </a:fld>
            <a:endParaRPr lang="it-IT" sz="1200">
              <a:solidFill>
                <a:srgbClr val="000000"/>
              </a:solidFill>
              <a:latin typeface="Times New Roman" pitchFamily="18" charset="0"/>
            </a:endParaRPr>
          </a:p>
        </p:txBody>
      </p:sp>
      <p:sp>
        <p:nvSpPr>
          <p:cNvPr id="76804" name="Text Box 2"/>
          <p:cNvSpPr txBox="1">
            <a:spLocks noChangeArrowheads="1"/>
          </p:cNvSpPr>
          <p:nvPr/>
        </p:nvSpPr>
        <p:spPr bwMode="auto">
          <a:xfrm>
            <a:off x="3884613" y="8685213"/>
            <a:ext cx="2962275" cy="447675"/>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F0E7398-7FBC-4D6D-8627-213378CE662F}" type="slidenum">
              <a:rPr lang="it-IT"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9</a:t>
            </a:fld>
            <a:endParaRPr lang="it-IT" sz="1200">
              <a:solidFill>
                <a:srgbClr val="000000"/>
              </a:solidFill>
            </a:endParaRPr>
          </a:p>
        </p:txBody>
      </p:sp>
      <p:sp>
        <p:nvSpPr>
          <p:cNvPr id="76805" name="Rectangle 3"/>
          <p:cNvSpPr>
            <a:spLocks noGrp="1" noRot="1" noChangeAspect="1" noChangeArrowheads="1" noTextEdit="1"/>
          </p:cNvSpPr>
          <p:nvPr>
            <p:ph type="sldImg"/>
          </p:nvPr>
        </p:nvSpPr>
        <p:spPr>
          <a:xfrm>
            <a:off x="1143000" y="685800"/>
            <a:ext cx="4572000" cy="3429000"/>
          </a:xfrm>
          <a:ln/>
        </p:spPr>
      </p:sp>
      <p:sp>
        <p:nvSpPr>
          <p:cNvPr id="76806" name="Text Box 4"/>
          <p:cNvSpPr txBox="1">
            <a:spLocks noChangeArrowheads="1"/>
          </p:cNvSpPr>
          <p:nvPr/>
        </p:nvSpPr>
        <p:spPr bwMode="auto">
          <a:xfrm>
            <a:off x="685800" y="4343400"/>
            <a:ext cx="5478463" cy="4106863"/>
          </a:xfrm>
          <a:prstGeom prst="rect">
            <a:avLst/>
          </a:prstGeom>
          <a:noFill/>
          <a:ln w="9525">
            <a:noFill/>
            <a:round/>
            <a:headEnd/>
            <a:tailEnd/>
          </a:ln>
        </p:spPr>
        <p:txBody>
          <a:bodyPr wrap="none" anchor="ctr"/>
          <a:lstStyle/>
          <a:p>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13/03/2017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13/03/2017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13/03/2017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a:xfrm>
            <a:off x="457200" y="128588"/>
            <a:ext cx="8215313" cy="1428750"/>
          </a:xfrm>
        </p:spPr>
        <p:txBody>
          <a:bodyPr/>
          <a:lstStyle/>
          <a:p>
            <a:r>
              <a:rPr lang="it-IT" smtClean="0"/>
              <a:t>Fare clic per modificare lo stile del titolo</a:t>
            </a:r>
            <a:endParaRPr lang="it-IT"/>
          </a:p>
        </p:txBody>
      </p:sp>
      <p:sp>
        <p:nvSpPr>
          <p:cNvPr id="3" name="Rectangle 5"/>
          <p:cNvSpPr>
            <a:spLocks noGrp="1" noChangeArrowheads="1"/>
          </p:cNvSpPr>
          <p:nvPr>
            <p:ph type="sldNum" idx="10"/>
          </p:nvPr>
        </p:nvSpPr>
        <p:spPr>
          <a:ln/>
        </p:spPr>
        <p:txBody>
          <a:bodyPr/>
          <a:lstStyle>
            <a:lvl1pPr>
              <a:defRPr/>
            </a:lvl1pPr>
          </a:lstStyle>
          <a:p>
            <a:pPr>
              <a:defRPr/>
            </a:pPr>
            <a:fld id="{92EDFE55-A0F0-45C0-9B3E-0AD08147495E}"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13/03/2017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13/03/2017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B6055F8-1D02-4417-9241-55C834FD9970}" type="datetimeFigureOut">
              <a:rPr lang="it-IT" smtClean="0"/>
              <a:pPr/>
              <a:t>13/03/2017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B6055F8-1D02-4417-9241-55C834FD9970}" type="datetimeFigureOut">
              <a:rPr lang="it-IT" smtClean="0"/>
              <a:pPr/>
              <a:t>13/03/2017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B6055F8-1D02-4417-9241-55C834FD9970}" type="datetimeFigureOut">
              <a:rPr lang="it-IT" smtClean="0"/>
              <a:pPr/>
              <a:t>13/03/2017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13/03/2017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13/03/2017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13/03/2017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13/03/2017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oleObject" Target="../embeddings/oleObject9.bin"/><Relationship Id="rId18" Type="http://schemas.openxmlformats.org/officeDocument/2006/relationships/oleObject" Target="../embeddings/oleObject13.bin"/><Relationship Id="rId3" Type="http://schemas.openxmlformats.org/officeDocument/2006/relationships/notesSlide" Target="../notesSlides/notesSlide10.xml"/><Relationship Id="rId7" Type="http://schemas.openxmlformats.org/officeDocument/2006/relationships/oleObject" Target="../embeddings/oleObject3.bin"/><Relationship Id="rId12" Type="http://schemas.openxmlformats.org/officeDocument/2006/relationships/oleObject" Target="../embeddings/oleObject8.bin"/><Relationship Id="rId17" Type="http://schemas.openxmlformats.org/officeDocument/2006/relationships/oleObject" Target="../embeddings/oleObject12.bin"/><Relationship Id="rId2" Type="http://schemas.openxmlformats.org/officeDocument/2006/relationships/slideLayout" Target="../slideLayouts/slideLayout7.xml"/><Relationship Id="rId16" Type="http://schemas.openxmlformats.org/officeDocument/2006/relationships/oleObject" Target="../embeddings/oleObject11.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7.bin"/><Relationship Id="rId5" Type="http://schemas.openxmlformats.org/officeDocument/2006/relationships/image" Target="../media/image5.png"/><Relationship Id="rId15" Type="http://schemas.openxmlformats.org/officeDocument/2006/relationships/image" Target="../media/image6.png"/><Relationship Id="rId10" Type="http://schemas.openxmlformats.org/officeDocument/2006/relationships/oleObject" Target="../embeddings/oleObject6.bin"/><Relationship Id="rId4" Type="http://schemas.openxmlformats.org/officeDocument/2006/relationships/oleObject" Target="../embeddings/oleObject1.bin"/><Relationship Id="rId9" Type="http://schemas.openxmlformats.org/officeDocument/2006/relationships/oleObject" Target="../embeddings/oleObject5.bin"/><Relationship Id="rId14"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oleObject" Target="../embeddings/oleObject14.bin"/></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hyperlink" Target="http://cdc.gov/O/OC/MEDIA/pressrel/=&amp;=&amp;%E2%80%9D).ht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1746" name="Rectangle 1"/>
          <p:cNvSpPr>
            <a:spLocks noChangeArrowheads="1"/>
          </p:cNvSpPr>
          <p:nvPr/>
        </p:nvSpPr>
        <p:spPr bwMode="auto">
          <a:xfrm>
            <a:off x="1259632" y="2348880"/>
            <a:ext cx="6588125" cy="2228850"/>
          </a:xfrm>
          <a:prstGeom prst="rect">
            <a:avLst/>
          </a:prstGeom>
          <a:gradFill rotWithShape="0">
            <a:gsLst>
              <a:gs pos="0">
                <a:srgbClr val="009900"/>
              </a:gs>
              <a:gs pos="100000">
                <a:srgbClr val="004600"/>
              </a:gs>
            </a:gsLst>
            <a:lin ang="18900000" scaled="1"/>
          </a:gradFill>
          <a:ln w="38160" cap="sq">
            <a:solidFill>
              <a:srgbClr val="FFFF66"/>
            </a:solidFill>
            <a:miter lim="800000"/>
            <a:headEnd/>
            <a:tailEnd/>
          </a:ln>
        </p:spPr>
        <p:txBody>
          <a:bodyPr wrap="none" lIns="90000" tIns="46800" rIns="90000" bIns="46800" anchor="ct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000000"/>
                </a:solidFill>
                <a:latin typeface="Verdana" pitchFamily="34" charset="0"/>
              </a:rPr>
              <a:t>       </a:t>
            </a:r>
          </a:p>
        </p:txBody>
      </p:sp>
      <p:sp>
        <p:nvSpPr>
          <p:cNvPr id="31747" name="Rectangle 2"/>
          <p:cNvSpPr>
            <a:spLocks noChangeArrowheads="1"/>
          </p:cNvSpPr>
          <p:nvPr/>
        </p:nvSpPr>
        <p:spPr bwMode="auto">
          <a:xfrm>
            <a:off x="3059832" y="2204864"/>
            <a:ext cx="4392487" cy="1872208"/>
          </a:xfrm>
          <a:prstGeom prst="rect">
            <a:avLst/>
          </a:prstGeom>
          <a:noFill/>
          <a:ln w="9525">
            <a:noFill/>
            <a:round/>
            <a:headEnd/>
            <a:tailEnd/>
          </a:ln>
        </p:spPr>
        <p:txBody>
          <a:bodyPr lIns="90000" tIns="46800" rIns="90000" bIns="46800" anchor="ctr"/>
          <a:lstStyle/>
          <a:p>
            <a:pPr>
              <a:lnSpc>
                <a:spcPct val="14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3400" b="1" dirty="0" smtClean="0">
                <a:solidFill>
                  <a:srgbClr val="FFFF99"/>
                </a:solidFill>
                <a:latin typeface="Comic Sans MS" pitchFamily="66" charset="0"/>
              </a:rPr>
              <a:t> </a:t>
            </a:r>
            <a:endParaRPr lang="it-IT" sz="3400" b="1" dirty="0">
              <a:solidFill>
                <a:srgbClr val="FFFF99"/>
              </a:solidFill>
              <a:latin typeface="Comic Sans MS" pitchFamily="66" charset="0"/>
            </a:endParaRPr>
          </a:p>
          <a:p>
            <a:pPr>
              <a:lnSpc>
                <a:spcPct val="14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3400" b="1" dirty="0" smtClean="0">
                <a:solidFill>
                  <a:srgbClr val="FFFF99"/>
                </a:solidFill>
                <a:latin typeface="Comic Sans MS" pitchFamily="66" charset="0"/>
              </a:rPr>
              <a:t>L’infezione da HPV </a:t>
            </a:r>
            <a:br>
              <a:rPr lang="it-IT" sz="3400" b="1" dirty="0" smtClean="0">
                <a:solidFill>
                  <a:srgbClr val="FFFF99"/>
                </a:solidFill>
                <a:latin typeface="Comic Sans MS" pitchFamily="66" charset="0"/>
              </a:rPr>
            </a:br>
            <a:r>
              <a:rPr lang="it-IT" sz="3400" b="1" dirty="0" smtClean="0">
                <a:solidFill>
                  <a:srgbClr val="FFFF99"/>
                </a:solidFill>
                <a:latin typeface="Comic Sans MS" pitchFamily="66" charset="0"/>
              </a:rPr>
              <a:t>e </a:t>
            </a:r>
            <a:r>
              <a:rPr lang="it-IT" sz="3400" b="1" dirty="0">
                <a:solidFill>
                  <a:srgbClr val="FFFF99"/>
                </a:solidFill>
                <a:latin typeface="Comic Sans MS" pitchFamily="66" charset="0"/>
              </a:rPr>
              <a:t>le patologie </a:t>
            </a:r>
          </a:p>
          <a:p>
            <a:pPr>
              <a:lnSpc>
                <a:spcPct val="14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3400" b="1" dirty="0">
                <a:solidFill>
                  <a:srgbClr val="FFFF99"/>
                </a:solidFill>
                <a:latin typeface="Comic Sans MS" pitchFamily="66" charset="0"/>
              </a:rPr>
              <a:t>HPV correlate</a:t>
            </a:r>
          </a:p>
        </p:txBody>
      </p:sp>
      <p:sp>
        <p:nvSpPr>
          <p:cNvPr id="30723" name="Text Box 3"/>
          <p:cNvSpPr txBox="1">
            <a:spLocks noChangeArrowheads="1"/>
          </p:cNvSpPr>
          <p:nvPr/>
        </p:nvSpPr>
        <p:spPr bwMode="auto">
          <a:xfrm>
            <a:off x="1689100" y="4718050"/>
            <a:ext cx="5759450" cy="428625"/>
          </a:xfrm>
          <a:prstGeom prst="rect">
            <a:avLst/>
          </a:prstGeom>
          <a:noFill/>
          <a:ln w="9525">
            <a:noFill/>
            <a:round/>
            <a:headEnd/>
            <a:tailEnd/>
          </a:ln>
          <a:effectLst/>
        </p:spPr>
        <p:txBody>
          <a:bodyPr lIns="90000" tIns="46800" rIns="90000" bIns="46800">
            <a:spAutoFit/>
          </a:bodyPr>
          <a:lstStyle/>
          <a:p>
            <a:pPr>
              <a:lnSpc>
                <a:spcPct val="130000"/>
              </a:lnSpc>
              <a:spcBef>
                <a:spcPts val="137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200" b="1">
                <a:solidFill>
                  <a:srgbClr val="FFFFFF"/>
                </a:solidFill>
                <a:effectLst>
                  <a:outerShdw blurRad="38100" dist="38100" dir="2700000" algn="tl">
                    <a:srgbClr val="000000"/>
                  </a:outerShdw>
                </a:effectLst>
                <a:latin typeface="Times New Roman" pitchFamily="18" charset="0"/>
              </a:rPr>
              <a:t>Dr.ssa Cecilia Tibaldi</a:t>
            </a:r>
          </a:p>
        </p:txBody>
      </p:sp>
      <p:sp>
        <p:nvSpPr>
          <p:cNvPr id="31749" name="Text Box 5"/>
          <p:cNvSpPr txBox="1">
            <a:spLocks noChangeArrowheads="1"/>
          </p:cNvSpPr>
          <p:nvPr/>
        </p:nvSpPr>
        <p:spPr bwMode="auto">
          <a:xfrm>
            <a:off x="-104775" y="307975"/>
            <a:ext cx="8926513" cy="490538"/>
          </a:xfrm>
          <a:prstGeom prst="rect">
            <a:avLst/>
          </a:prstGeom>
          <a:noFill/>
          <a:ln w="9525">
            <a:noFill/>
            <a:round/>
            <a:headEnd/>
            <a:tailEnd/>
          </a:ln>
        </p:spPr>
        <p:txBody>
          <a:bodyPr wrap="none" anchor="ctr"/>
          <a:lstStyle/>
          <a:p>
            <a:endParaRPr lang="it-IT"/>
          </a:p>
        </p:txBody>
      </p:sp>
      <p:sp>
        <p:nvSpPr>
          <p:cNvPr id="31750" name="Text Box 6"/>
          <p:cNvSpPr txBox="1">
            <a:spLocks noChangeArrowheads="1"/>
          </p:cNvSpPr>
          <p:nvPr/>
        </p:nvSpPr>
        <p:spPr bwMode="auto">
          <a:xfrm>
            <a:off x="2627784" y="980728"/>
            <a:ext cx="3166045" cy="534635"/>
          </a:xfrm>
          <a:prstGeom prst="rect">
            <a:avLst/>
          </a:prstGeom>
          <a:noFill/>
          <a:ln w="9525">
            <a:noFill/>
            <a:round/>
            <a:headEnd/>
            <a:tailEnd/>
          </a:ln>
        </p:spPr>
        <p:txBody>
          <a:bodyPr wrap="square" lIns="90000" tIns="46800" rIns="90000" bIns="46800">
            <a:spAutoFit/>
          </a:bodyPr>
          <a:lstStyle/>
          <a:p>
            <a:pPr>
              <a:lnSpc>
                <a:spcPct val="130000"/>
              </a:lnSpc>
              <a:spcBef>
                <a:spcPts val="137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200" b="1" i="1" dirty="0">
                <a:solidFill>
                  <a:srgbClr val="FFFFFF"/>
                </a:solidFill>
                <a:latin typeface="Times New Roman" pitchFamily="18" charset="0"/>
              </a:rPr>
              <a:t>Torino </a:t>
            </a:r>
            <a:r>
              <a:rPr lang="it-IT" sz="2200" b="1" i="1" dirty="0" smtClean="0">
                <a:solidFill>
                  <a:srgbClr val="FFFFFF"/>
                </a:solidFill>
                <a:latin typeface="Times New Roman" pitchFamily="18" charset="0"/>
              </a:rPr>
              <a:t>13 </a:t>
            </a:r>
            <a:r>
              <a:rPr lang="it-IT" sz="2200" b="1" i="1" dirty="0">
                <a:solidFill>
                  <a:srgbClr val="FFFFFF"/>
                </a:solidFill>
                <a:latin typeface="Times New Roman" pitchFamily="18" charset="0"/>
              </a:rPr>
              <a:t>marzo </a:t>
            </a:r>
            <a:r>
              <a:rPr lang="it-IT" sz="2200" b="1" i="1" dirty="0" smtClean="0">
                <a:solidFill>
                  <a:srgbClr val="FFFFFF"/>
                </a:solidFill>
                <a:latin typeface="Times New Roman" pitchFamily="18" charset="0"/>
              </a:rPr>
              <a:t>2017</a:t>
            </a:r>
            <a:endParaRPr lang="it-IT" sz="2200" b="1" i="1" dirty="0">
              <a:solidFill>
                <a:srgbClr val="FFFFFF"/>
              </a:solidFill>
              <a:latin typeface="Times New Roman" pitchFamily="18" charset="0"/>
            </a:endParaRPr>
          </a:p>
        </p:txBody>
      </p:sp>
      <p:sp>
        <p:nvSpPr>
          <p:cNvPr id="31751" name="Text Box 7"/>
          <p:cNvSpPr txBox="1">
            <a:spLocks noChangeArrowheads="1"/>
          </p:cNvSpPr>
          <p:nvPr/>
        </p:nvSpPr>
        <p:spPr bwMode="auto">
          <a:xfrm>
            <a:off x="-758825" y="676275"/>
            <a:ext cx="8926513" cy="338138"/>
          </a:xfrm>
          <a:prstGeom prst="rect">
            <a:avLst/>
          </a:prstGeom>
          <a:noFill/>
          <a:ln w="9525">
            <a:noFill/>
            <a:round/>
            <a:headEnd/>
            <a:tailEnd/>
          </a:ln>
        </p:spPr>
        <p:txBody>
          <a:bodyPr wrap="none" anchor="ctr"/>
          <a:lstStyle/>
          <a:p>
            <a:endParaRPr lang="it-IT"/>
          </a:p>
        </p:txBody>
      </p:sp>
      <p:sp>
        <p:nvSpPr>
          <p:cNvPr id="31752" name="Text Box 8"/>
          <p:cNvSpPr txBox="1">
            <a:spLocks noChangeArrowheads="1"/>
          </p:cNvSpPr>
          <p:nvPr/>
        </p:nvSpPr>
        <p:spPr bwMode="auto">
          <a:xfrm>
            <a:off x="1763713" y="5300663"/>
            <a:ext cx="5616575" cy="1211262"/>
          </a:xfrm>
          <a:prstGeom prst="rect">
            <a:avLst/>
          </a:prstGeom>
          <a:noFill/>
          <a:ln w="9525">
            <a:noFill/>
            <a:round/>
            <a:headEnd/>
            <a:tailEnd/>
          </a:ln>
        </p:spPr>
        <p:txBody>
          <a:bodyPr lIns="90000" tIns="46800" rIns="90000" bIns="46800">
            <a:spAutoFit/>
          </a:bodyPr>
          <a:lstStyle/>
          <a:p>
            <a:pPr>
              <a:spcBef>
                <a:spcPts val="12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b="1">
                <a:solidFill>
                  <a:srgbClr val="FFFFFF"/>
                </a:solidFill>
                <a:latin typeface="Times New Roman" pitchFamily="18" charset="0"/>
              </a:rPr>
              <a:t>Ginecologa e Infettivologa</a:t>
            </a:r>
          </a:p>
          <a:p>
            <a:pPr>
              <a:lnSpc>
                <a:spcPct val="50000"/>
              </a:lnSpc>
              <a:spcBef>
                <a:spcPts val="13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400" b="1">
              <a:solidFill>
                <a:srgbClr val="FFFFFF"/>
              </a:solidFill>
              <a:latin typeface="Times New Roman" pitchFamily="18" charset="0"/>
            </a:endParaRPr>
          </a:p>
          <a:p>
            <a:pPr>
              <a:lnSpc>
                <a:spcPct val="50000"/>
              </a:lnSpc>
              <a:spcBef>
                <a:spcPts val="13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400" b="1">
                <a:solidFill>
                  <a:srgbClr val="FFFFFF"/>
                </a:solidFill>
                <a:latin typeface="Times New Roman" pitchFamily="18" charset="0"/>
              </a:rPr>
              <a:t>già responsabile Centro di Riferimento Regionale</a:t>
            </a:r>
          </a:p>
          <a:p>
            <a:pPr>
              <a:lnSpc>
                <a:spcPct val="50000"/>
              </a:lnSpc>
              <a:spcBef>
                <a:spcPts val="13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400" b="1">
                <a:solidFill>
                  <a:srgbClr val="FFFFFF"/>
                </a:solidFill>
                <a:latin typeface="Times New Roman" pitchFamily="18" charset="0"/>
              </a:rPr>
              <a:t>Malattie Infettive in Ginecologia e Ostetricia</a:t>
            </a:r>
          </a:p>
        </p:txBody>
      </p:sp>
      <p:pic>
        <p:nvPicPr>
          <p:cNvPr id="31753" name="Picture 9"/>
          <p:cNvPicPr>
            <a:picLocks noChangeAspect="1" noChangeArrowheads="1"/>
          </p:cNvPicPr>
          <p:nvPr/>
        </p:nvPicPr>
        <p:blipFill>
          <a:blip r:embed="rId3" cstate="print"/>
          <a:srcRect/>
          <a:stretch>
            <a:fillRect/>
          </a:stretch>
        </p:blipFill>
        <p:spPr bwMode="auto">
          <a:xfrm>
            <a:off x="7748588" y="136525"/>
            <a:ext cx="1120775" cy="1417638"/>
          </a:xfrm>
          <a:prstGeom prst="rect">
            <a:avLst/>
          </a:prstGeom>
          <a:noFill/>
          <a:ln w="9525">
            <a:noFill/>
            <a:round/>
            <a:headEnd/>
            <a:tailEnd/>
          </a:ln>
        </p:spPr>
      </p:pic>
      <p:pic>
        <p:nvPicPr>
          <p:cNvPr id="31754" name="Picture 10"/>
          <p:cNvPicPr>
            <a:picLocks noChangeAspect="1" noChangeArrowheads="1"/>
          </p:cNvPicPr>
          <p:nvPr/>
        </p:nvPicPr>
        <p:blipFill>
          <a:blip r:embed="rId4" cstate="print"/>
          <a:srcRect/>
          <a:stretch>
            <a:fillRect/>
          </a:stretch>
        </p:blipFill>
        <p:spPr bwMode="auto">
          <a:xfrm>
            <a:off x="71438" y="-36513"/>
            <a:ext cx="2016125" cy="1947863"/>
          </a:xfrm>
          <a:prstGeom prst="rect">
            <a:avLst/>
          </a:prstGeom>
          <a:noFill/>
          <a:ln w="9525">
            <a:noFill/>
            <a:round/>
            <a:headEnd/>
            <a:tailEnd/>
          </a:ln>
        </p:spPr>
      </p:pic>
      <p:pic>
        <p:nvPicPr>
          <p:cNvPr id="31755" name="Picture 12" descr="couple_beach"/>
          <p:cNvPicPr>
            <a:picLocks noChangeAspect="1" noChangeArrowheads="1"/>
          </p:cNvPicPr>
          <p:nvPr/>
        </p:nvPicPr>
        <p:blipFill>
          <a:blip r:embed="rId5" cstate="print"/>
          <a:srcRect/>
          <a:stretch>
            <a:fillRect/>
          </a:stretch>
        </p:blipFill>
        <p:spPr bwMode="auto">
          <a:xfrm>
            <a:off x="1259632" y="2348880"/>
            <a:ext cx="1447800" cy="2232248"/>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graphicFrame>
        <p:nvGraphicFramePr>
          <p:cNvPr id="1026" name="Object 1"/>
          <p:cNvGraphicFramePr>
            <a:graphicFrameLocks noChangeAspect="1"/>
          </p:cNvGraphicFramePr>
          <p:nvPr/>
        </p:nvGraphicFramePr>
        <p:xfrm>
          <a:off x="1042988" y="1281113"/>
          <a:ext cx="254000" cy="254000"/>
        </p:xfrm>
        <a:graphic>
          <a:graphicData uri="http://schemas.openxmlformats.org/presentationml/2006/ole">
            <mc:AlternateContent xmlns:mc="http://schemas.openxmlformats.org/markup-compatibility/2006">
              <mc:Choice xmlns:v="urn:schemas-microsoft-com:vml" Requires="v">
                <p:oleObj spid="_x0000_s1039" r:id="rId4" imgW="114467" imgH="114467" progId="">
                  <p:embed/>
                </p:oleObj>
              </mc:Choice>
              <mc:Fallback>
                <p:oleObj r:id="rId4" imgW="114467" imgH="114467" progId="">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2988" y="1281113"/>
                        <a:ext cx="254000" cy="2540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graphicFrame>
        <p:nvGraphicFramePr>
          <p:cNvPr id="1027" name="Object 2"/>
          <p:cNvGraphicFramePr>
            <a:graphicFrameLocks noChangeAspect="1"/>
          </p:cNvGraphicFramePr>
          <p:nvPr/>
        </p:nvGraphicFramePr>
        <p:xfrm>
          <a:off x="1042988" y="2133600"/>
          <a:ext cx="254000" cy="254000"/>
        </p:xfrm>
        <a:graphic>
          <a:graphicData uri="http://schemas.openxmlformats.org/presentationml/2006/ole">
            <mc:AlternateContent xmlns:mc="http://schemas.openxmlformats.org/markup-compatibility/2006">
              <mc:Choice xmlns:v="urn:schemas-microsoft-com:vml" Requires="v">
                <p:oleObj spid="_x0000_s1040" r:id="rId6" imgW="114467" imgH="114467" progId="">
                  <p:embed/>
                </p:oleObj>
              </mc:Choice>
              <mc:Fallback>
                <p:oleObj r:id="rId6" imgW="114467" imgH="114467" progId="">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2988" y="2133600"/>
                        <a:ext cx="254000" cy="2540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graphicFrame>
        <p:nvGraphicFramePr>
          <p:cNvPr id="1028" name="Object 3"/>
          <p:cNvGraphicFramePr>
            <a:graphicFrameLocks noChangeAspect="1"/>
          </p:cNvGraphicFramePr>
          <p:nvPr/>
        </p:nvGraphicFramePr>
        <p:xfrm>
          <a:off x="1042988" y="858838"/>
          <a:ext cx="254000" cy="254000"/>
        </p:xfrm>
        <a:graphic>
          <a:graphicData uri="http://schemas.openxmlformats.org/presentationml/2006/ole">
            <mc:AlternateContent xmlns:mc="http://schemas.openxmlformats.org/markup-compatibility/2006">
              <mc:Choice xmlns:v="urn:schemas-microsoft-com:vml" Requires="v">
                <p:oleObj spid="_x0000_s1041" r:id="rId7" imgW="114467" imgH="114467" progId="">
                  <p:embed/>
                </p:oleObj>
              </mc:Choice>
              <mc:Fallback>
                <p:oleObj r:id="rId7" imgW="114467" imgH="114467"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2988" y="858838"/>
                        <a:ext cx="254000" cy="2540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7892" name="Text Box 4"/>
          <p:cNvSpPr txBox="1">
            <a:spLocks noChangeArrowheads="1"/>
          </p:cNvSpPr>
          <p:nvPr/>
        </p:nvSpPr>
        <p:spPr bwMode="auto">
          <a:xfrm>
            <a:off x="1331913" y="692150"/>
            <a:ext cx="5464175" cy="520700"/>
          </a:xfrm>
          <a:prstGeom prst="rect">
            <a:avLst/>
          </a:prstGeom>
          <a:noFill/>
          <a:ln w="9525" cap="flat">
            <a:noFill/>
            <a:round/>
            <a:headEnd/>
            <a:tailEnd/>
          </a:ln>
          <a:effectLst/>
        </p:spPr>
        <p:txBody>
          <a:bodyPr lIns="90000" tIns="46800" rIns="90000" bIns="46800">
            <a:spAutoFit/>
          </a:bodyPr>
          <a:lstStyle/>
          <a:p>
            <a:pPr algn="l">
              <a:spcBef>
                <a:spcPts val="17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a:solidFill>
                  <a:srgbClr val="FFFFFF"/>
                </a:solidFill>
                <a:effectLst>
                  <a:outerShdw blurRad="38100" dist="38100" dir="2700000" algn="tl">
                    <a:srgbClr val="000000"/>
                  </a:outerShdw>
                </a:effectLst>
                <a:cs typeface="Arial" charset="0"/>
              </a:rPr>
              <a:t>Sifilide</a:t>
            </a:r>
          </a:p>
        </p:txBody>
      </p:sp>
      <p:sp>
        <p:nvSpPr>
          <p:cNvPr id="37893" name="Text Box 5"/>
          <p:cNvSpPr txBox="1">
            <a:spLocks noChangeArrowheads="1"/>
          </p:cNvSpPr>
          <p:nvPr/>
        </p:nvSpPr>
        <p:spPr bwMode="auto">
          <a:xfrm>
            <a:off x="1331913" y="1071563"/>
            <a:ext cx="5692775" cy="520700"/>
          </a:xfrm>
          <a:prstGeom prst="rect">
            <a:avLst/>
          </a:prstGeom>
          <a:noFill/>
          <a:ln w="9525" cap="flat">
            <a:noFill/>
            <a:round/>
            <a:headEnd/>
            <a:tailEnd/>
          </a:ln>
          <a:effectLst/>
        </p:spPr>
        <p:txBody>
          <a:bodyPr lIns="90000" tIns="46800" rIns="90000" bIns="46800">
            <a:spAutoFit/>
          </a:bodyPr>
          <a:lstStyle/>
          <a:p>
            <a:pPr algn="l">
              <a:spcBef>
                <a:spcPts val="17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a:solidFill>
                  <a:srgbClr val="FFFFFF"/>
                </a:solidFill>
                <a:effectLst>
                  <a:outerShdw blurRad="38100" dist="38100" dir="2700000" algn="tl">
                    <a:srgbClr val="000000"/>
                  </a:outerShdw>
                </a:effectLst>
                <a:cs typeface="Arial" charset="0"/>
              </a:rPr>
              <a:t>Gonorrea</a:t>
            </a:r>
          </a:p>
        </p:txBody>
      </p:sp>
      <p:sp>
        <p:nvSpPr>
          <p:cNvPr id="37894" name="Text Box 6"/>
          <p:cNvSpPr txBox="1">
            <a:spLocks noChangeArrowheads="1"/>
          </p:cNvSpPr>
          <p:nvPr/>
        </p:nvSpPr>
        <p:spPr bwMode="auto">
          <a:xfrm>
            <a:off x="1331913" y="1981200"/>
            <a:ext cx="5484812" cy="520700"/>
          </a:xfrm>
          <a:prstGeom prst="rect">
            <a:avLst/>
          </a:prstGeom>
          <a:noFill/>
          <a:ln w="9525" cap="flat">
            <a:noFill/>
            <a:round/>
            <a:headEnd/>
            <a:tailEnd/>
          </a:ln>
          <a:effectLst/>
        </p:spPr>
        <p:txBody>
          <a:bodyPr lIns="90000" tIns="46800" rIns="90000" bIns="46800">
            <a:spAutoFit/>
          </a:bodyPr>
          <a:lstStyle/>
          <a:p>
            <a:pPr algn="l">
              <a:spcBef>
                <a:spcPts val="17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a:solidFill>
                  <a:srgbClr val="FFFFFF"/>
                </a:solidFill>
                <a:effectLst>
                  <a:outerShdw blurRad="38100" dist="38100" dir="2700000" algn="tl">
                    <a:srgbClr val="000000"/>
                  </a:outerShdw>
                </a:effectLst>
                <a:cs typeface="Arial" charset="0"/>
              </a:rPr>
              <a:t>Infezione da Trichomonas v.</a:t>
            </a:r>
          </a:p>
        </p:txBody>
      </p:sp>
      <p:graphicFrame>
        <p:nvGraphicFramePr>
          <p:cNvPr id="1029" name="Object 7"/>
          <p:cNvGraphicFramePr>
            <a:graphicFrameLocks noChangeAspect="1"/>
          </p:cNvGraphicFramePr>
          <p:nvPr/>
        </p:nvGraphicFramePr>
        <p:xfrm>
          <a:off x="1042988" y="2590800"/>
          <a:ext cx="254000" cy="254000"/>
        </p:xfrm>
        <a:graphic>
          <a:graphicData uri="http://schemas.openxmlformats.org/presentationml/2006/ole">
            <mc:AlternateContent xmlns:mc="http://schemas.openxmlformats.org/markup-compatibility/2006">
              <mc:Choice xmlns:v="urn:schemas-microsoft-com:vml" Requires="v">
                <p:oleObj spid="_x0000_s1042" r:id="rId8" imgW="114467" imgH="114467" progId="">
                  <p:embed/>
                </p:oleObj>
              </mc:Choice>
              <mc:Fallback>
                <p:oleObj r:id="rId8" imgW="114467" imgH="114467" progId="">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2988" y="2590800"/>
                        <a:ext cx="254000" cy="2540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7896" name="Text Box 8"/>
          <p:cNvSpPr txBox="1">
            <a:spLocks noChangeArrowheads="1"/>
          </p:cNvSpPr>
          <p:nvPr/>
        </p:nvSpPr>
        <p:spPr bwMode="auto">
          <a:xfrm>
            <a:off x="1331913" y="2428875"/>
            <a:ext cx="7140575" cy="520700"/>
          </a:xfrm>
          <a:prstGeom prst="rect">
            <a:avLst/>
          </a:prstGeom>
          <a:noFill/>
          <a:ln w="9525" cap="flat">
            <a:noFill/>
            <a:round/>
            <a:headEnd/>
            <a:tailEnd/>
          </a:ln>
          <a:effectLst/>
        </p:spPr>
        <p:txBody>
          <a:bodyPr lIns="90000" tIns="46800" rIns="90000" bIns="46800">
            <a:spAutoFit/>
          </a:bodyPr>
          <a:lstStyle/>
          <a:p>
            <a:pPr algn="l">
              <a:spcBef>
                <a:spcPts val="17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a:solidFill>
                  <a:srgbClr val="FFFFFF"/>
                </a:solidFill>
                <a:effectLst>
                  <a:outerShdw blurRad="38100" dist="38100" dir="2700000" algn="tl">
                    <a:srgbClr val="000000"/>
                  </a:outerShdw>
                </a:effectLst>
                <a:cs typeface="Arial" charset="0"/>
              </a:rPr>
              <a:t>Infezione da Herpes Simplex Virus (HSV)</a:t>
            </a:r>
          </a:p>
        </p:txBody>
      </p:sp>
      <p:graphicFrame>
        <p:nvGraphicFramePr>
          <p:cNvPr id="1030" name="Object 9"/>
          <p:cNvGraphicFramePr>
            <a:graphicFrameLocks noChangeAspect="1"/>
          </p:cNvGraphicFramePr>
          <p:nvPr/>
        </p:nvGraphicFramePr>
        <p:xfrm>
          <a:off x="1042988" y="1701800"/>
          <a:ext cx="254000" cy="254000"/>
        </p:xfrm>
        <a:graphic>
          <a:graphicData uri="http://schemas.openxmlformats.org/presentationml/2006/ole">
            <mc:AlternateContent xmlns:mc="http://schemas.openxmlformats.org/markup-compatibility/2006">
              <mc:Choice xmlns:v="urn:schemas-microsoft-com:vml" Requires="v">
                <p:oleObj spid="_x0000_s1043" r:id="rId9" imgW="114467" imgH="114467" progId="">
                  <p:embed/>
                </p:oleObj>
              </mc:Choice>
              <mc:Fallback>
                <p:oleObj r:id="rId9" imgW="114467" imgH="114467" progId="">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2988" y="1701800"/>
                        <a:ext cx="254000" cy="2540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7898" name="Text Box 10"/>
          <p:cNvSpPr txBox="1">
            <a:spLocks noChangeArrowheads="1"/>
          </p:cNvSpPr>
          <p:nvPr/>
        </p:nvSpPr>
        <p:spPr bwMode="auto">
          <a:xfrm>
            <a:off x="1331913" y="1500188"/>
            <a:ext cx="6624637" cy="520700"/>
          </a:xfrm>
          <a:prstGeom prst="rect">
            <a:avLst/>
          </a:prstGeom>
          <a:noFill/>
          <a:ln w="9525" cap="flat">
            <a:noFill/>
            <a:round/>
            <a:headEnd/>
            <a:tailEnd/>
          </a:ln>
          <a:effectLst/>
        </p:spPr>
        <p:txBody>
          <a:bodyPr lIns="90000" tIns="46800" rIns="90000" bIns="46800">
            <a:spAutoFit/>
          </a:bodyPr>
          <a:lstStyle/>
          <a:p>
            <a:pPr algn="l">
              <a:spcBef>
                <a:spcPts val="17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dirty="0">
                <a:solidFill>
                  <a:srgbClr val="FF0000"/>
                </a:solidFill>
                <a:effectLst>
                  <a:outerShdw blurRad="38100" dist="38100" dir="2700000" algn="tl">
                    <a:srgbClr val="000000"/>
                  </a:outerShdw>
                </a:effectLst>
              </a:rPr>
              <a:t>Condilomi ano-genitali (HPV 6-11)</a:t>
            </a:r>
          </a:p>
        </p:txBody>
      </p:sp>
      <p:graphicFrame>
        <p:nvGraphicFramePr>
          <p:cNvPr id="1031" name="Object 11"/>
          <p:cNvGraphicFramePr>
            <a:graphicFrameLocks noChangeAspect="1"/>
          </p:cNvGraphicFramePr>
          <p:nvPr/>
        </p:nvGraphicFramePr>
        <p:xfrm>
          <a:off x="1042988" y="3006725"/>
          <a:ext cx="254000" cy="254000"/>
        </p:xfrm>
        <a:graphic>
          <a:graphicData uri="http://schemas.openxmlformats.org/presentationml/2006/ole">
            <mc:AlternateContent xmlns:mc="http://schemas.openxmlformats.org/markup-compatibility/2006">
              <mc:Choice xmlns:v="urn:schemas-microsoft-com:vml" Requires="v">
                <p:oleObj spid="_x0000_s1044" r:id="rId10" imgW="114467" imgH="114467" progId="">
                  <p:embed/>
                </p:oleObj>
              </mc:Choice>
              <mc:Fallback>
                <p:oleObj r:id="rId10" imgW="114467" imgH="114467" progId="">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2988" y="3006725"/>
                        <a:ext cx="254000" cy="2540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7900" name="Text Box 12"/>
          <p:cNvSpPr txBox="1">
            <a:spLocks noChangeArrowheads="1"/>
          </p:cNvSpPr>
          <p:nvPr/>
        </p:nvSpPr>
        <p:spPr bwMode="auto">
          <a:xfrm>
            <a:off x="1336675" y="2857500"/>
            <a:ext cx="7140575" cy="520700"/>
          </a:xfrm>
          <a:prstGeom prst="rect">
            <a:avLst/>
          </a:prstGeom>
          <a:noFill/>
          <a:ln w="9525" cap="flat">
            <a:noFill/>
            <a:round/>
            <a:headEnd/>
            <a:tailEnd/>
          </a:ln>
          <a:effectLst/>
        </p:spPr>
        <p:txBody>
          <a:bodyPr lIns="90000" tIns="46800" rIns="90000" bIns="46800">
            <a:spAutoFit/>
          </a:bodyPr>
          <a:lstStyle/>
          <a:p>
            <a:pPr algn="l">
              <a:spcBef>
                <a:spcPts val="17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dirty="0">
                <a:solidFill>
                  <a:srgbClr val="FFFFFF"/>
                </a:solidFill>
                <a:effectLst>
                  <a:outerShdw blurRad="38100" dist="38100" dir="2700000" algn="tl">
                    <a:srgbClr val="000000"/>
                  </a:outerShdw>
                </a:effectLst>
                <a:cs typeface="Arial" charset="0"/>
              </a:rPr>
              <a:t>Infezione da </a:t>
            </a:r>
            <a:r>
              <a:rPr lang="it-IT" sz="2800" dirty="0" err="1">
                <a:solidFill>
                  <a:srgbClr val="FFFFFF"/>
                </a:solidFill>
                <a:effectLst>
                  <a:outerShdw blurRad="38100" dist="38100" dir="2700000" algn="tl">
                    <a:srgbClr val="000000"/>
                  </a:outerShdw>
                </a:effectLst>
                <a:cs typeface="Arial" charset="0"/>
              </a:rPr>
              <a:t>Chlamydia</a:t>
            </a:r>
            <a:r>
              <a:rPr lang="it-IT" sz="2800">
                <a:solidFill>
                  <a:srgbClr val="FFFFFF"/>
                </a:solidFill>
                <a:effectLst>
                  <a:outerShdw blurRad="38100" dist="38100" dir="2700000" algn="tl">
                    <a:srgbClr val="000000"/>
                  </a:outerShdw>
                </a:effectLst>
                <a:cs typeface="Arial" charset="0"/>
              </a:rPr>
              <a:t> e/o da Micoplasmi</a:t>
            </a:r>
          </a:p>
        </p:txBody>
      </p:sp>
      <p:graphicFrame>
        <p:nvGraphicFramePr>
          <p:cNvPr id="1032" name="Object 13"/>
          <p:cNvGraphicFramePr>
            <a:graphicFrameLocks noChangeAspect="1"/>
          </p:cNvGraphicFramePr>
          <p:nvPr/>
        </p:nvGraphicFramePr>
        <p:xfrm>
          <a:off x="1042988" y="3443288"/>
          <a:ext cx="254000" cy="254000"/>
        </p:xfrm>
        <a:graphic>
          <a:graphicData uri="http://schemas.openxmlformats.org/presentationml/2006/ole">
            <mc:AlternateContent xmlns:mc="http://schemas.openxmlformats.org/markup-compatibility/2006">
              <mc:Choice xmlns:v="urn:schemas-microsoft-com:vml" Requires="v">
                <p:oleObj spid="_x0000_s1045" r:id="rId11" imgW="114467" imgH="114467" progId="">
                  <p:embed/>
                </p:oleObj>
              </mc:Choice>
              <mc:Fallback>
                <p:oleObj r:id="rId11" imgW="114467" imgH="114467" progId="">
                  <p:embed/>
                  <p:pic>
                    <p:nvPicPr>
                      <p:cNvPr id="0" name="Object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2988" y="3443288"/>
                        <a:ext cx="254000" cy="2540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7902" name="Text Box 14"/>
          <p:cNvSpPr txBox="1">
            <a:spLocks noChangeArrowheads="1"/>
          </p:cNvSpPr>
          <p:nvPr/>
        </p:nvSpPr>
        <p:spPr bwMode="auto">
          <a:xfrm>
            <a:off x="1341438" y="3286125"/>
            <a:ext cx="7140575" cy="520700"/>
          </a:xfrm>
          <a:prstGeom prst="rect">
            <a:avLst/>
          </a:prstGeom>
          <a:noFill/>
          <a:ln w="9525" cap="flat">
            <a:noFill/>
            <a:round/>
            <a:headEnd/>
            <a:tailEnd/>
          </a:ln>
          <a:effectLst/>
        </p:spPr>
        <p:txBody>
          <a:bodyPr lIns="90000" tIns="46800" rIns="90000" bIns="46800">
            <a:spAutoFit/>
          </a:bodyPr>
          <a:lstStyle/>
          <a:p>
            <a:pPr algn="l">
              <a:spcBef>
                <a:spcPts val="17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a:solidFill>
                  <a:srgbClr val="FFFFFF"/>
                </a:solidFill>
                <a:effectLst>
                  <a:outerShdw blurRad="38100" dist="38100" dir="2700000" algn="tl">
                    <a:srgbClr val="000000"/>
                  </a:outerShdw>
                </a:effectLst>
                <a:cs typeface="Arial" charset="0"/>
              </a:rPr>
              <a:t>Malattia infiammatoria pelvica (MIP)</a:t>
            </a:r>
          </a:p>
        </p:txBody>
      </p:sp>
      <p:graphicFrame>
        <p:nvGraphicFramePr>
          <p:cNvPr id="1033" name="Object 15"/>
          <p:cNvGraphicFramePr>
            <a:graphicFrameLocks noChangeAspect="1"/>
          </p:cNvGraphicFramePr>
          <p:nvPr/>
        </p:nvGraphicFramePr>
        <p:xfrm>
          <a:off x="1031875" y="5210175"/>
          <a:ext cx="254000" cy="254000"/>
        </p:xfrm>
        <a:graphic>
          <a:graphicData uri="http://schemas.openxmlformats.org/presentationml/2006/ole">
            <mc:AlternateContent xmlns:mc="http://schemas.openxmlformats.org/markup-compatibility/2006">
              <mc:Choice xmlns:v="urn:schemas-microsoft-com:vml" Requires="v">
                <p:oleObj spid="_x0000_s1046" r:id="rId12" imgW="114467" imgH="114467" progId="">
                  <p:embed/>
                </p:oleObj>
              </mc:Choice>
              <mc:Fallback>
                <p:oleObj r:id="rId12" imgW="114467" imgH="114467" progId="">
                  <p:embed/>
                  <p:pic>
                    <p:nvPicPr>
                      <p:cNvPr id="0" name="Object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31875" y="5210175"/>
                        <a:ext cx="254000" cy="2540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graphicFrame>
        <p:nvGraphicFramePr>
          <p:cNvPr id="1034" name="Object 16"/>
          <p:cNvGraphicFramePr>
            <a:graphicFrameLocks noChangeAspect="1"/>
          </p:cNvGraphicFramePr>
          <p:nvPr/>
        </p:nvGraphicFramePr>
        <p:xfrm>
          <a:off x="1042988" y="4773613"/>
          <a:ext cx="254000" cy="254000"/>
        </p:xfrm>
        <a:graphic>
          <a:graphicData uri="http://schemas.openxmlformats.org/presentationml/2006/ole">
            <mc:AlternateContent xmlns:mc="http://schemas.openxmlformats.org/markup-compatibility/2006">
              <mc:Choice xmlns:v="urn:schemas-microsoft-com:vml" Requires="v">
                <p:oleObj spid="_x0000_s1047" r:id="rId13" imgW="114467" imgH="114467" progId="">
                  <p:embed/>
                </p:oleObj>
              </mc:Choice>
              <mc:Fallback>
                <p:oleObj r:id="rId13" imgW="114467" imgH="114467" progId="">
                  <p:embed/>
                  <p:pic>
                    <p:nvPicPr>
                      <p:cNvPr id="0" name="Object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2988" y="4773613"/>
                        <a:ext cx="254000" cy="2540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7905" name="Text Box 17"/>
          <p:cNvSpPr txBox="1">
            <a:spLocks noChangeArrowheads="1"/>
          </p:cNvSpPr>
          <p:nvPr/>
        </p:nvSpPr>
        <p:spPr bwMode="auto">
          <a:xfrm>
            <a:off x="1357313" y="4606925"/>
            <a:ext cx="5464175" cy="520700"/>
          </a:xfrm>
          <a:prstGeom prst="rect">
            <a:avLst/>
          </a:prstGeom>
          <a:noFill/>
          <a:ln w="9525" cap="flat">
            <a:noFill/>
            <a:round/>
            <a:headEnd/>
            <a:tailEnd/>
          </a:ln>
          <a:effectLst/>
        </p:spPr>
        <p:txBody>
          <a:bodyPr lIns="90000" tIns="46800" rIns="90000" bIns="46800">
            <a:spAutoFit/>
          </a:bodyPr>
          <a:lstStyle/>
          <a:p>
            <a:pPr algn="l">
              <a:spcBef>
                <a:spcPts val="17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a:solidFill>
                  <a:srgbClr val="FFFFFF"/>
                </a:solidFill>
                <a:effectLst>
                  <a:outerShdw blurRad="38100" dist="38100" dir="2700000" algn="tl">
                    <a:srgbClr val="000000"/>
                  </a:outerShdw>
                </a:effectLst>
              </a:rPr>
              <a:t>Infezione da HIV</a:t>
            </a:r>
          </a:p>
        </p:txBody>
      </p:sp>
      <p:sp>
        <p:nvSpPr>
          <p:cNvPr id="37906" name="Text Box 18"/>
          <p:cNvSpPr txBox="1">
            <a:spLocks noChangeArrowheads="1"/>
          </p:cNvSpPr>
          <p:nvPr/>
        </p:nvSpPr>
        <p:spPr bwMode="auto">
          <a:xfrm>
            <a:off x="1357313" y="5035550"/>
            <a:ext cx="5692775" cy="520700"/>
          </a:xfrm>
          <a:prstGeom prst="rect">
            <a:avLst/>
          </a:prstGeom>
          <a:noFill/>
          <a:ln w="9525" cap="flat">
            <a:noFill/>
            <a:round/>
            <a:headEnd/>
            <a:tailEnd/>
          </a:ln>
          <a:effectLst/>
        </p:spPr>
        <p:txBody>
          <a:bodyPr lIns="90000" tIns="46800" rIns="90000" bIns="46800">
            <a:spAutoFit/>
          </a:bodyPr>
          <a:lstStyle/>
          <a:p>
            <a:pPr algn="l">
              <a:spcBef>
                <a:spcPts val="17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dirty="0">
                <a:solidFill>
                  <a:srgbClr val="FFFFFF"/>
                </a:solidFill>
                <a:effectLst>
                  <a:outerShdw blurRad="38100" dist="38100" dir="2700000" algn="tl">
                    <a:srgbClr val="000000"/>
                  </a:outerShdw>
                </a:effectLst>
              </a:rPr>
              <a:t>Infezione da virus dell’epatite (A,B)</a:t>
            </a:r>
          </a:p>
        </p:txBody>
      </p:sp>
      <p:graphicFrame>
        <p:nvGraphicFramePr>
          <p:cNvPr id="1035" name="Object 19"/>
          <p:cNvGraphicFramePr>
            <a:graphicFrameLocks noChangeAspect="1"/>
          </p:cNvGraphicFramePr>
          <p:nvPr/>
        </p:nvGraphicFramePr>
        <p:xfrm>
          <a:off x="1031875" y="5638800"/>
          <a:ext cx="254000" cy="254000"/>
        </p:xfrm>
        <a:graphic>
          <a:graphicData uri="http://schemas.openxmlformats.org/presentationml/2006/ole">
            <mc:AlternateContent xmlns:mc="http://schemas.openxmlformats.org/markup-compatibility/2006">
              <mc:Choice xmlns:v="urn:schemas-microsoft-com:vml" Requires="v">
                <p:oleObj spid="_x0000_s1048" r:id="rId14" imgW="114467" imgH="114467" progId="">
                  <p:embed/>
                </p:oleObj>
              </mc:Choice>
              <mc:Fallback>
                <p:oleObj r:id="rId14" imgW="114467" imgH="114467" progId="">
                  <p:embed/>
                  <p:pic>
                    <p:nvPicPr>
                      <p:cNvPr id="0" name="Object 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31875" y="5638800"/>
                        <a:ext cx="254000" cy="2540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7908" name="Text Box 20"/>
          <p:cNvSpPr txBox="1">
            <a:spLocks noChangeArrowheads="1"/>
          </p:cNvSpPr>
          <p:nvPr/>
        </p:nvSpPr>
        <p:spPr bwMode="auto">
          <a:xfrm>
            <a:off x="1357313" y="5464175"/>
            <a:ext cx="4187825" cy="520700"/>
          </a:xfrm>
          <a:prstGeom prst="rect">
            <a:avLst/>
          </a:prstGeom>
          <a:noFill/>
          <a:ln w="9525" cap="flat">
            <a:noFill/>
            <a:round/>
            <a:headEnd/>
            <a:tailEnd/>
          </a:ln>
          <a:effectLst/>
        </p:spPr>
        <p:txBody>
          <a:bodyPr lIns="90000" tIns="46800" rIns="90000" bIns="46800">
            <a:spAutoFit/>
          </a:bodyPr>
          <a:lstStyle/>
          <a:p>
            <a:pPr algn="l">
              <a:spcBef>
                <a:spcPts val="17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a:solidFill>
                  <a:srgbClr val="FFFFFF"/>
                </a:solidFill>
                <a:effectLst>
                  <a:outerShdw blurRad="38100" dist="38100" dir="2700000" algn="tl">
                    <a:srgbClr val="000000"/>
                  </a:outerShdw>
                </a:effectLst>
              </a:rPr>
              <a:t>Sifilide</a:t>
            </a:r>
          </a:p>
        </p:txBody>
      </p:sp>
      <p:sp>
        <p:nvSpPr>
          <p:cNvPr id="1050" name="Rectangle 21"/>
          <p:cNvSpPr>
            <a:spLocks noChangeArrowheads="1"/>
          </p:cNvSpPr>
          <p:nvPr/>
        </p:nvSpPr>
        <p:spPr bwMode="auto">
          <a:xfrm>
            <a:off x="755650" y="714375"/>
            <a:ext cx="7632700" cy="3429000"/>
          </a:xfrm>
          <a:prstGeom prst="rect">
            <a:avLst/>
          </a:prstGeom>
          <a:noFill/>
          <a:ln w="19080" cap="sq">
            <a:solidFill>
              <a:srgbClr val="CC99FF"/>
            </a:solidFill>
            <a:miter lim="800000"/>
            <a:headEnd/>
            <a:tailEnd/>
          </a:ln>
        </p:spPr>
        <p:txBody>
          <a:bodyPr wrap="none" anchor="ctr"/>
          <a:lstStyle/>
          <a:p>
            <a:endParaRPr lang="it-IT"/>
          </a:p>
        </p:txBody>
      </p:sp>
      <p:sp>
        <p:nvSpPr>
          <p:cNvPr id="1051" name="Rectangle 22"/>
          <p:cNvSpPr>
            <a:spLocks noChangeArrowheads="1"/>
          </p:cNvSpPr>
          <p:nvPr/>
        </p:nvSpPr>
        <p:spPr bwMode="auto">
          <a:xfrm>
            <a:off x="444500" y="198438"/>
            <a:ext cx="7418388" cy="495300"/>
          </a:xfrm>
          <a:prstGeom prst="rect">
            <a:avLst/>
          </a:prstGeom>
          <a:blipFill dpi="0" rotWithShape="0">
            <a:blip r:embed="rId15" cstate="print"/>
            <a:srcRect/>
            <a:stretch>
              <a:fillRect/>
            </a:stretch>
          </a:blipFill>
          <a:ln w="9360" cap="sq">
            <a:solidFill>
              <a:srgbClr val="FFFF99"/>
            </a:solidFill>
            <a:miter lim="800000"/>
            <a:headEnd/>
            <a:tailEnd/>
          </a:ln>
        </p:spPr>
        <p:txBody>
          <a:bodyPr wrap="none" anchor="ctr"/>
          <a:lstStyle/>
          <a:p>
            <a:endParaRPr lang="it-IT"/>
          </a:p>
        </p:txBody>
      </p:sp>
      <p:sp>
        <p:nvSpPr>
          <p:cNvPr id="37911" name="Rectangle 23"/>
          <p:cNvSpPr>
            <a:spLocks noChangeArrowheads="1"/>
          </p:cNvSpPr>
          <p:nvPr/>
        </p:nvSpPr>
        <p:spPr bwMode="auto">
          <a:xfrm>
            <a:off x="434975" y="192088"/>
            <a:ext cx="8280400" cy="520700"/>
          </a:xfrm>
          <a:prstGeom prst="rect">
            <a:avLst/>
          </a:prstGeom>
          <a:gradFill rotWithShape="0">
            <a:gsLst>
              <a:gs pos="0">
                <a:srgbClr val="7030A0"/>
              </a:gs>
              <a:gs pos="100000">
                <a:srgbClr val="D7A5D5"/>
              </a:gs>
            </a:gsLst>
            <a:lin ang="3180000" scaled="1"/>
          </a:gradFill>
          <a:ln w="9360" cap="sq">
            <a:solidFill>
              <a:srgbClr val="CC99FF"/>
            </a:solidFill>
            <a:miter lim="800000"/>
            <a:headEnd/>
            <a:tailEnd/>
          </a:ln>
          <a:effectLst>
            <a:outerShdw dist="17819" dir="2700000" algn="ctr" rotWithShape="0">
              <a:srgbClr val="000000"/>
            </a:outerShdw>
          </a:effectLst>
        </p:spPr>
        <p:txBody>
          <a:bodyPr lIns="90000" tIns="46800" rIns="90000" bIns="46800">
            <a:spAutoFit/>
          </a:bodyPr>
          <a:lstStyle/>
          <a:p>
            <a:pPr algn="l">
              <a:spcBef>
                <a:spcPts val="17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b="1">
                <a:solidFill>
                  <a:srgbClr val="7030A0"/>
                </a:solidFill>
                <a:effectLst>
                  <a:outerShdw blurRad="38100" dist="38100" dir="2700000" algn="tl">
                    <a:srgbClr val="000000"/>
                  </a:outerShdw>
                </a:effectLst>
              </a:rPr>
              <a:t>IST localizzate all’APPARATO GENITALE</a:t>
            </a:r>
          </a:p>
        </p:txBody>
      </p:sp>
      <p:sp>
        <p:nvSpPr>
          <p:cNvPr id="1053" name="Rectangle 24"/>
          <p:cNvSpPr>
            <a:spLocks noChangeArrowheads="1"/>
          </p:cNvSpPr>
          <p:nvPr/>
        </p:nvSpPr>
        <p:spPr bwMode="auto">
          <a:xfrm>
            <a:off x="785813" y="4643438"/>
            <a:ext cx="7572375" cy="2214562"/>
          </a:xfrm>
          <a:prstGeom prst="rect">
            <a:avLst/>
          </a:prstGeom>
          <a:noFill/>
          <a:ln w="19080" cap="sq">
            <a:solidFill>
              <a:srgbClr val="CC99FF"/>
            </a:solidFill>
            <a:miter lim="800000"/>
            <a:headEnd/>
            <a:tailEnd/>
          </a:ln>
        </p:spPr>
        <p:txBody>
          <a:bodyPr wrap="none" anchor="ctr"/>
          <a:lstStyle/>
          <a:p>
            <a:endParaRPr lang="it-IT"/>
          </a:p>
        </p:txBody>
      </p:sp>
      <p:sp>
        <p:nvSpPr>
          <p:cNvPr id="37913" name="Rectangle 25"/>
          <p:cNvSpPr>
            <a:spLocks noChangeArrowheads="1"/>
          </p:cNvSpPr>
          <p:nvPr/>
        </p:nvSpPr>
        <p:spPr bwMode="auto">
          <a:xfrm>
            <a:off x="458788" y="4143375"/>
            <a:ext cx="8185150" cy="520700"/>
          </a:xfrm>
          <a:prstGeom prst="rect">
            <a:avLst/>
          </a:prstGeom>
          <a:gradFill rotWithShape="0">
            <a:gsLst>
              <a:gs pos="0">
                <a:srgbClr val="7030A0"/>
              </a:gs>
              <a:gs pos="100000">
                <a:srgbClr val="D7A5D5"/>
              </a:gs>
            </a:gsLst>
            <a:lin ang="3180000" scaled="1"/>
          </a:gradFill>
          <a:ln w="9360" cap="sq">
            <a:solidFill>
              <a:srgbClr val="CC99FF"/>
            </a:solidFill>
            <a:miter lim="800000"/>
            <a:headEnd/>
            <a:tailEnd/>
          </a:ln>
          <a:effectLst>
            <a:outerShdw dist="17819" dir="2700000" algn="ctr" rotWithShape="0">
              <a:srgbClr val="000000"/>
            </a:outerShdw>
          </a:effectLst>
        </p:spPr>
        <p:txBody>
          <a:bodyPr lIns="90000" tIns="46800" rIns="90000" bIns="46800">
            <a:spAutoFit/>
          </a:bodyPr>
          <a:lstStyle/>
          <a:p>
            <a:pPr algn="l">
              <a:spcBef>
                <a:spcPts val="17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b="1">
                <a:solidFill>
                  <a:srgbClr val="7030A0"/>
                </a:solidFill>
                <a:effectLst>
                  <a:outerShdw blurRad="38100" dist="38100" dir="2700000" algn="tl">
                    <a:srgbClr val="000000"/>
                  </a:outerShdw>
                </a:effectLst>
              </a:rPr>
              <a:t>IST che interessano tutto l’organismo</a:t>
            </a:r>
          </a:p>
        </p:txBody>
      </p:sp>
      <p:graphicFrame>
        <p:nvGraphicFramePr>
          <p:cNvPr id="1036" name="Object 26"/>
          <p:cNvGraphicFramePr>
            <a:graphicFrameLocks noChangeAspect="1"/>
          </p:cNvGraphicFramePr>
          <p:nvPr/>
        </p:nvGraphicFramePr>
        <p:xfrm>
          <a:off x="1008063" y="6453188"/>
          <a:ext cx="254000" cy="254000"/>
        </p:xfrm>
        <a:graphic>
          <a:graphicData uri="http://schemas.openxmlformats.org/presentationml/2006/ole">
            <mc:AlternateContent xmlns:mc="http://schemas.openxmlformats.org/markup-compatibility/2006">
              <mc:Choice xmlns:v="urn:schemas-microsoft-com:vml" Requires="v">
                <p:oleObj spid="_x0000_s1049" r:id="rId16" imgW="114467" imgH="114467" progId="">
                  <p:embed/>
                </p:oleObj>
              </mc:Choice>
              <mc:Fallback>
                <p:oleObj r:id="rId16" imgW="114467" imgH="114467" progId="">
                  <p:embed/>
                  <p:pic>
                    <p:nvPicPr>
                      <p:cNvPr id="0" name="Object 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8063" y="6453188"/>
                        <a:ext cx="254000" cy="2540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7915" name="Text Box 27"/>
          <p:cNvSpPr txBox="1">
            <a:spLocks noChangeArrowheads="1"/>
          </p:cNvSpPr>
          <p:nvPr/>
        </p:nvSpPr>
        <p:spPr bwMode="auto">
          <a:xfrm>
            <a:off x="1403350" y="6338888"/>
            <a:ext cx="6065838" cy="520700"/>
          </a:xfrm>
          <a:prstGeom prst="rect">
            <a:avLst/>
          </a:prstGeom>
          <a:noFill/>
          <a:ln w="9525" cap="flat">
            <a:noFill/>
            <a:round/>
            <a:headEnd/>
            <a:tailEnd/>
          </a:ln>
          <a:effectLst/>
        </p:spPr>
        <p:txBody>
          <a:bodyPr lIns="90000" tIns="46800" rIns="90000" bIns="46800">
            <a:spAutoFit/>
          </a:bodyPr>
          <a:lstStyle/>
          <a:p>
            <a:pPr algn="l">
              <a:spcBef>
                <a:spcPts val="1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a:solidFill>
                  <a:srgbClr val="FFFFFF"/>
                </a:solidFill>
                <a:effectLst>
                  <a:outerShdw blurRad="38100" dist="38100" dir="2700000" algn="tl">
                    <a:srgbClr val="000000"/>
                  </a:outerShdw>
                </a:effectLst>
              </a:rPr>
              <a:t>CMV </a:t>
            </a:r>
            <a:r>
              <a:rPr lang="it-IT">
                <a:solidFill>
                  <a:srgbClr val="FFFFFF"/>
                </a:solidFill>
                <a:effectLst>
                  <a:outerShdw blurRad="38100" dist="38100" dir="2700000" algn="tl">
                    <a:srgbClr val="000000"/>
                  </a:outerShdw>
                </a:effectLst>
              </a:rPr>
              <a:t>(trasmissione sessuale: rara)</a:t>
            </a:r>
          </a:p>
        </p:txBody>
      </p:sp>
      <p:graphicFrame>
        <p:nvGraphicFramePr>
          <p:cNvPr id="1037" name="Object 28"/>
          <p:cNvGraphicFramePr>
            <a:graphicFrameLocks noChangeAspect="1"/>
          </p:cNvGraphicFramePr>
          <p:nvPr/>
        </p:nvGraphicFramePr>
        <p:xfrm>
          <a:off x="1006475" y="6048375"/>
          <a:ext cx="254000" cy="254000"/>
        </p:xfrm>
        <a:graphic>
          <a:graphicData uri="http://schemas.openxmlformats.org/presentationml/2006/ole">
            <mc:AlternateContent xmlns:mc="http://schemas.openxmlformats.org/markup-compatibility/2006">
              <mc:Choice xmlns:v="urn:schemas-microsoft-com:vml" Requires="v">
                <p:oleObj spid="_x0000_s1050" r:id="rId17" imgW="114467" imgH="114467" progId="">
                  <p:embed/>
                </p:oleObj>
              </mc:Choice>
              <mc:Fallback>
                <p:oleObj r:id="rId17" imgW="114467" imgH="114467" progId="">
                  <p:embed/>
                  <p:pic>
                    <p:nvPicPr>
                      <p:cNvPr id="0" name="Object 2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6475" y="6048375"/>
                        <a:ext cx="254000" cy="2540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7917" name="Text Box 29"/>
          <p:cNvSpPr txBox="1">
            <a:spLocks noChangeArrowheads="1"/>
          </p:cNvSpPr>
          <p:nvPr/>
        </p:nvSpPr>
        <p:spPr bwMode="auto">
          <a:xfrm>
            <a:off x="1368425" y="5876925"/>
            <a:ext cx="5735638" cy="520700"/>
          </a:xfrm>
          <a:prstGeom prst="rect">
            <a:avLst/>
          </a:prstGeom>
          <a:noFill/>
          <a:ln w="9525" cap="flat">
            <a:noFill/>
            <a:round/>
            <a:headEnd/>
            <a:tailEnd/>
          </a:ln>
          <a:effectLst/>
        </p:spPr>
        <p:txBody>
          <a:bodyPr lIns="90000" tIns="46800" rIns="90000" bIns="46800">
            <a:spAutoFit/>
          </a:bodyPr>
          <a:lstStyle/>
          <a:p>
            <a:pPr algn="l">
              <a:spcBef>
                <a:spcPts val="17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dirty="0">
                <a:solidFill>
                  <a:srgbClr val="FF0000"/>
                </a:solidFill>
                <a:effectLst>
                  <a:outerShdw blurRad="38100" dist="38100" dir="2700000" algn="tl">
                    <a:srgbClr val="000000"/>
                  </a:outerShdw>
                </a:effectLst>
              </a:rPr>
              <a:t>HPV, localizzazioni extragenitali</a:t>
            </a:r>
          </a:p>
        </p:txBody>
      </p:sp>
      <p:graphicFrame>
        <p:nvGraphicFramePr>
          <p:cNvPr id="1038" name="Object 30"/>
          <p:cNvGraphicFramePr>
            <a:graphicFrameLocks noChangeAspect="1"/>
          </p:cNvGraphicFramePr>
          <p:nvPr/>
        </p:nvGraphicFramePr>
        <p:xfrm>
          <a:off x="1041400" y="3778250"/>
          <a:ext cx="254000" cy="254000"/>
        </p:xfrm>
        <a:graphic>
          <a:graphicData uri="http://schemas.openxmlformats.org/presentationml/2006/ole">
            <mc:AlternateContent xmlns:mc="http://schemas.openxmlformats.org/markup-compatibility/2006">
              <mc:Choice xmlns:v="urn:schemas-microsoft-com:vml" Requires="v">
                <p:oleObj spid="_x0000_s1051" r:id="rId18" imgW="114467" imgH="114467" progId="">
                  <p:embed/>
                </p:oleObj>
              </mc:Choice>
              <mc:Fallback>
                <p:oleObj r:id="rId18" imgW="114467" imgH="114467" progId="">
                  <p:embed/>
                  <p:pic>
                    <p:nvPicPr>
                      <p:cNvPr id="0" name="Object 3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1400" y="3778250"/>
                        <a:ext cx="254000" cy="2540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7919" name="Text Box 31"/>
          <p:cNvSpPr txBox="1">
            <a:spLocks noChangeArrowheads="1"/>
          </p:cNvSpPr>
          <p:nvPr/>
        </p:nvSpPr>
        <p:spPr bwMode="auto">
          <a:xfrm>
            <a:off x="1355725" y="3622675"/>
            <a:ext cx="7140575" cy="520700"/>
          </a:xfrm>
          <a:prstGeom prst="rect">
            <a:avLst/>
          </a:prstGeom>
          <a:noFill/>
          <a:ln w="9525" cap="flat">
            <a:noFill/>
            <a:round/>
            <a:headEnd/>
            <a:tailEnd/>
          </a:ln>
          <a:effectLst/>
        </p:spPr>
        <p:txBody>
          <a:bodyPr lIns="90000" tIns="46800" rIns="90000" bIns="46800">
            <a:spAutoFit/>
          </a:bodyPr>
          <a:lstStyle/>
          <a:p>
            <a:pPr algn="l">
              <a:spcBef>
                <a:spcPts val="17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a:solidFill>
                  <a:srgbClr val="FFFFFF"/>
                </a:solidFill>
                <a:effectLst>
                  <a:outerShdw blurRad="38100" dist="38100" dir="2700000" algn="tl">
                    <a:srgbClr val="000000"/>
                  </a:outerShdw>
                </a:effectLst>
                <a:cs typeface="Arial" charset="0"/>
              </a:rPr>
              <a:t>Mollusco contagioso</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2267744" y="260648"/>
            <a:ext cx="5364832" cy="1212180"/>
          </a:xfrm>
          <a:prstGeom prst="rect">
            <a:avLst/>
          </a:prstGeom>
          <a:noFill/>
          <a:ln w="9525">
            <a:noFill/>
            <a:round/>
            <a:headEnd/>
            <a:tailEnd/>
          </a:ln>
        </p:spPr>
        <p:txBody>
          <a:bodyPr lIns="90000" tIns="46800" rIns="90000" bIns="46800" anchor="ct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4000" b="1" i="1" dirty="0">
                <a:solidFill>
                  <a:srgbClr val="3DEB3D"/>
                </a:solidFill>
              </a:rPr>
              <a:t>Manifestazioni cliniche</a:t>
            </a:r>
          </a:p>
        </p:txBody>
      </p:sp>
      <p:sp>
        <p:nvSpPr>
          <p:cNvPr id="40963" name="WordArt 3"/>
          <p:cNvSpPr>
            <a:spLocks noChangeArrowheads="1" noChangeShapeType="1" noTextEdit="1"/>
          </p:cNvSpPr>
          <p:nvPr/>
        </p:nvSpPr>
        <p:spPr bwMode="auto">
          <a:xfrm rot="-540000">
            <a:off x="-77788" y="279400"/>
            <a:ext cx="2751138" cy="661988"/>
          </a:xfrm>
          <a:prstGeom prst="rect">
            <a:avLst/>
          </a:prstGeom>
        </p:spPr>
        <p:txBody>
          <a:bodyPr wrap="none" fromWordArt="1">
            <a:prstTxWarp prst="textPlain">
              <a:avLst>
                <a:gd name="adj" fmla="val 50000"/>
              </a:avLst>
            </a:prstTxWarp>
            <a:scene3d>
              <a:camera prst="legacyPerspectiveFront">
                <a:rot lat="20519995" lon="1080000" rev="0"/>
              </a:camera>
              <a:lightRig rig="legacyHarsh2" dir="b"/>
            </a:scene3d>
            <a:sp3d extrusionH="61900" prstMaterial="legacyMatte">
              <a:extrusionClr>
                <a:srgbClr val="FF0000"/>
              </a:extrusionClr>
            </a:sp3d>
          </a:bodyPr>
          <a:lstStyle/>
          <a:p>
            <a:r>
              <a:rPr lang="it-IT" b="1" kern="10">
                <a:ln w="9525">
                  <a:round/>
                  <a:headEnd/>
                  <a:tailEnd/>
                </a:ln>
                <a:gradFill rotWithShape="1">
                  <a:gsLst>
                    <a:gs pos="0">
                      <a:srgbClr val="FFFF99"/>
                    </a:gs>
                    <a:gs pos="100000">
                      <a:srgbClr val="FF3300"/>
                    </a:gs>
                  </a:gsLst>
                  <a:lin ang="16740000" scaled="1"/>
                </a:gradFill>
                <a:latin typeface="Comic Sans MS"/>
              </a:rPr>
              <a:t>Infezione da HPV</a:t>
            </a:r>
          </a:p>
        </p:txBody>
      </p:sp>
      <p:sp>
        <p:nvSpPr>
          <p:cNvPr id="40964" name="Line 4"/>
          <p:cNvSpPr>
            <a:spLocks noChangeShapeType="1"/>
          </p:cNvSpPr>
          <p:nvPr/>
        </p:nvSpPr>
        <p:spPr bwMode="auto">
          <a:xfrm flipH="1">
            <a:off x="2363788" y="1152525"/>
            <a:ext cx="2112962" cy="1223963"/>
          </a:xfrm>
          <a:prstGeom prst="line">
            <a:avLst/>
          </a:prstGeom>
          <a:noFill/>
          <a:ln w="36000" cap="sq">
            <a:solidFill>
              <a:srgbClr val="34EC60"/>
            </a:solidFill>
            <a:miter lim="800000"/>
            <a:headEnd/>
            <a:tailEnd type="triangle" w="med" len="med"/>
          </a:ln>
        </p:spPr>
        <p:txBody>
          <a:bodyPr/>
          <a:lstStyle/>
          <a:p>
            <a:endParaRPr lang="it-IT">
              <a:ln>
                <a:solidFill>
                  <a:srgbClr val="34EC60"/>
                </a:solidFill>
              </a:ln>
            </a:endParaRPr>
          </a:p>
        </p:txBody>
      </p:sp>
      <p:sp>
        <p:nvSpPr>
          <p:cNvPr id="40965" name="Line 5"/>
          <p:cNvSpPr>
            <a:spLocks noChangeShapeType="1"/>
          </p:cNvSpPr>
          <p:nvPr/>
        </p:nvSpPr>
        <p:spPr bwMode="auto">
          <a:xfrm>
            <a:off x="4464050" y="1152525"/>
            <a:ext cx="2063750" cy="1263650"/>
          </a:xfrm>
          <a:prstGeom prst="line">
            <a:avLst/>
          </a:prstGeom>
          <a:noFill/>
          <a:ln w="36000" cap="sq">
            <a:solidFill>
              <a:srgbClr val="34EC60"/>
            </a:solidFill>
            <a:miter lim="800000"/>
            <a:headEnd/>
            <a:tailEnd type="triangle" w="med" len="med"/>
          </a:ln>
        </p:spPr>
        <p:txBody>
          <a:bodyPr/>
          <a:lstStyle/>
          <a:p>
            <a:endParaRPr lang="it-IT">
              <a:ln>
                <a:solidFill>
                  <a:srgbClr val="34EC60"/>
                </a:solidFill>
              </a:ln>
            </a:endParaRPr>
          </a:p>
        </p:txBody>
      </p:sp>
      <p:sp>
        <p:nvSpPr>
          <p:cNvPr id="40966" name="Text Box 6"/>
          <p:cNvSpPr txBox="1">
            <a:spLocks noChangeArrowheads="1"/>
          </p:cNvSpPr>
          <p:nvPr/>
        </p:nvSpPr>
        <p:spPr bwMode="auto">
          <a:xfrm>
            <a:off x="71438" y="2492375"/>
            <a:ext cx="4284662" cy="3816350"/>
          </a:xfrm>
          <a:prstGeom prst="rect">
            <a:avLst/>
          </a:prstGeom>
          <a:noFill/>
          <a:ln w="9360" cap="sq">
            <a:solidFill>
              <a:srgbClr val="FFFF00"/>
            </a:solidFill>
            <a:round/>
            <a:headEnd/>
            <a:tailEnd/>
          </a:ln>
        </p:spPr>
        <p:txBody>
          <a:bodyPr lIns="90000" tIns="46800" rIns="90000" bIns="46800"/>
          <a:lstStyle/>
          <a:p>
            <a:pPr marL="342900" indent="-330200">
              <a:lnSpc>
                <a:spcPct val="80000"/>
              </a:lnSpc>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it-IT" sz="2800">
              <a:solidFill>
                <a:srgbClr val="FF6309"/>
              </a:solidFill>
            </a:endParaRPr>
          </a:p>
          <a:p>
            <a:pPr marL="342900" indent="-330200">
              <a:lnSpc>
                <a:spcPct val="80000"/>
              </a:lnSpc>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800" b="1" i="1">
                <a:solidFill>
                  <a:srgbClr val="FF6309"/>
                </a:solidFill>
                <a:latin typeface="Comic Sans MS" pitchFamily="66" charset="0"/>
              </a:rPr>
              <a:t>Condilomatosi</a:t>
            </a:r>
          </a:p>
          <a:p>
            <a:pPr marL="342900" indent="-330200">
              <a:lnSpc>
                <a:spcPct val="80000"/>
              </a:lnSpc>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600">
                <a:solidFill>
                  <a:srgbClr val="FFD320"/>
                </a:solidFill>
                <a:latin typeface="Comic Sans MS" pitchFamily="66" charset="0"/>
              </a:rPr>
              <a:t>Infezione a trasmissione sessuale</a:t>
            </a:r>
          </a:p>
          <a:p>
            <a:pPr marL="342900" indent="-330200">
              <a:lnSpc>
                <a:spcPct val="80000"/>
              </a:lnSpc>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it-IT" sz="2800">
              <a:solidFill>
                <a:srgbClr val="FFD320"/>
              </a:solidFill>
              <a:latin typeface="Comic Sans MS" pitchFamily="66" charset="0"/>
            </a:endParaRPr>
          </a:p>
          <a:p>
            <a:pPr marL="342900" indent="-330200">
              <a:lnSpc>
                <a:spcPct val="80000"/>
              </a:lnSpc>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800" b="1" i="1">
                <a:solidFill>
                  <a:srgbClr val="FF6633"/>
                </a:solidFill>
                <a:latin typeface="Comic Sans MS" pitchFamily="66" charset="0"/>
              </a:rPr>
              <a:t>JORRP</a:t>
            </a:r>
          </a:p>
          <a:p>
            <a:pPr marL="342900" indent="-330200">
              <a:lnSpc>
                <a:spcPct val="80000"/>
              </a:lnSpc>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600">
                <a:solidFill>
                  <a:srgbClr val="FFD320"/>
                </a:solidFill>
                <a:latin typeface="Comic Sans MS" pitchFamily="66" charset="0"/>
              </a:rPr>
              <a:t>Infezione a trasmissione perinatale</a:t>
            </a:r>
          </a:p>
        </p:txBody>
      </p:sp>
      <p:sp>
        <p:nvSpPr>
          <p:cNvPr id="40967" name="Text Box 7"/>
          <p:cNvSpPr txBox="1">
            <a:spLocks noChangeArrowheads="1"/>
          </p:cNvSpPr>
          <p:nvPr/>
        </p:nvSpPr>
        <p:spPr bwMode="auto">
          <a:xfrm>
            <a:off x="4967288" y="2492375"/>
            <a:ext cx="4032250" cy="3744913"/>
          </a:xfrm>
          <a:prstGeom prst="rect">
            <a:avLst/>
          </a:prstGeom>
          <a:noFill/>
          <a:ln w="9360" cap="sq">
            <a:solidFill>
              <a:srgbClr val="FF0000"/>
            </a:solidFill>
            <a:round/>
            <a:headEnd/>
            <a:tailEnd/>
          </a:ln>
        </p:spPr>
        <p:txBody>
          <a:bodyPr lIns="90000" tIns="46800" rIns="90000" bIns="46800"/>
          <a:lstStyle/>
          <a:p>
            <a:pPr marL="342900" indent="-330200">
              <a:lnSpc>
                <a:spcPct val="80000"/>
              </a:lnSpc>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800" b="1" i="1">
                <a:solidFill>
                  <a:srgbClr val="FF6309"/>
                </a:solidFill>
                <a:latin typeface="Comic Sans MS" pitchFamily="66" charset="0"/>
              </a:rPr>
              <a:t>Lesione intraepiteliale:</a:t>
            </a:r>
          </a:p>
          <a:p>
            <a:pPr marL="342900" indent="-330200">
              <a:lnSpc>
                <a:spcPct val="80000"/>
              </a:lnSpc>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800">
                <a:solidFill>
                  <a:srgbClr val="FFD320"/>
                </a:solidFill>
                <a:latin typeface="Comic Sans MS" pitchFamily="66" charset="0"/>
              </a:rPr>
              <a:t> </a:t>
            </a:r>
          </a:p>
          <a:p>
            <a:pPr marL="342900" indent="-330200" algn="l">
              <a:lnSpc>
                <a:spcPct val="80000"/>
              </a:lnSpc>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800">
                <a:solidFill>
                  <a:srgbClr val="FFD320"/>
                </a:solidFill>
                <a:latin typeface="Comic Sans MS" pitchFamily="66" charset="0"/>
              </a:rPr>
              <a:t>- basso grado (LSIL)</a:t>
            </a:r>
          </a:p>
          <a:p>
            <a:pPr marL="342900" indent="-330200" algn="l">
              <a:lnSpc>
                <a:spcPct val="80000"/>
              </a:lnSpc>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it-IT" sz="2800">
              <a:solidFill>
                <a:srgbClr val="FFD320"/>
              </a:solidFill>
              <a:latin typeface="Comic Sans MS" pitchFamily="66" charset="0"/>
            </a:endParaRPr>
          </a:p>
          <a:p>
            <a:pPr marL="342900" indent="-330200" algn="l">
              <a:lnSpc>
                <a:spcPct val="80000"/>
              </a:lnSpc>
              <a:spcBef>
                <a:spcPts val="800"/>
              </a:spcBef>
              <a:buClrTx/>
              <a:buFontTx/>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800">
                <a:solidFill>
                  <a:srgbClr val="FFD320"/>
                </a:solidFill>
                <a:latin typeface="Comic Sans MS" pitchFamily="66" charset="0"/>
              </a:rPr>
              <a:t>alto grado (HSIL)</a:t>
            </a:r>
          </a:p>
          <a:p>
            <a:pPr marL="342900" indent="-330200" algn="l">
              <a:lnSpc>
                <a:spcPct val="80000"/>
              </a:lnSpc>
              <a:spcBef>
                <a:spcPts val="800"/>
              </a:spcBef>
              <a:buClrTx/>
              <a:buFontTx/>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it-IT" sz="2800">
              <a:solidFill>
                <a:srgbClr val="FFD320"/>
              </a:solidFill>
              <a:latin typeface="Comic Sans MS" pitchFamily="66" charset="0"/>
            </a:endParaRPr>
          </a:p>
          <a:p>
            <a:pPr marL="342900" indent="-330200" algn="l">
              <a:lnSpc>
                <a:spcPct val="80000"/>
              </a:lnSpc>
              <a:spcBef>
                <a:spcPts val="800"/>
              </a:spcBef>
              <a:buClrTx/>
              <a:buFontTx/>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800">
                <a:solidFill>
                  <a:srgbClr val="FFD320"/>
                </a:solidFill>
                <a:latin typeface="Comic Sans MS" pitchFamily="66" charset="0"/>
              </a:rPr>
              <a:t>carcinoma</a:t>
            </a:r>
          </a:p>
        </p:txBody>
      </p:sp>
      <p:sp>
        <p:nvSpPr>
          <p:cNvPr id="40968" name="Oval 8"/>
          <p:cNvSpPr>
            <a:spLocks noChangeArrowheads="1"/>
          </p:cNvSpPr>
          <p:nvPr/>
        </p:nvSpPr>
        <p:spPr bwMode="auto">
          <a:xfrm>
            <a:off x="1116013" y="6021388"/>
            <a:ext cx="1957387" cy="647700"/>
          </a:xfrm>
          <a:prstGeom prst="ellipse">
            <a:avLst/>
          </a:prstGeom>
          <a:solidFill>
            <a:srgbClr val="FFFFFF"/>
          </a:solidFill>
          <a:ln w="25560" cap="sq">
            <a:solidFill>
              <a:srgbClr val="FFFFFF"/>
            </a:solidFill>
            <a:miter lim="800000"/>
            <a:headEnd/>
            <a:tailEnd/>
          </a:ln>
        </p:spPr>
        <p:txBody>
          <a:bodyPr wrap="none" lIns="90000" tIns="46800" rIns="90000" bIns="46800" anchor="ct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solidFill>
                  <a:srgbClr val="FF0000"/>
                </a:solidFill>
              </a:rPr>
              <a:t>Ceppi 6-11</a:t>
            </a:r>
          </a:p>
        </p:txBody>
      </p:sp>
      <p:sp>
        <p:nvSpPr>
          <p:cNvPr id="40969" name="Oval 9"/>
          <p:cNvSpPr>
            <a:spLocks noChangeArrowheads="1"/>
          </p:cNvSpPr>
          <p:nvPr/>
        </p:nvSpPr>
        <p:spPr bwMode="auto">
          <a:xfrm>
            <a:off x="6084888" y="5949950"/>
            <a:ext cx="1957387" cy="576263"/>
          </a:xfrm>
          <a:prstGeom prst="ellipse">
            <a:avLst/>
          </a:prstGeom>
          <a:solidFill>
            <a:srgbClr val="FFFFFF"/>
          </a:solidFill>
          <a:ln w="25560" cap="sq">
            <a:solidFill>
              <a:srgbClr val="FFFFFF"/>
            </a:solidFill>
            <a:miter lim="800000"/>
            <a:headEnd/>
            <a:tailEnd/>
          </a:ln>
        </p:spPr>
        <p:txBody>
          <a:bodyPr wrap="none" lIns="90000" tIns="46800" rIns="90000" bIns="46800" anchor="ct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solidFill>
                  <a:srgbClr val="C00000"/>
                </a:solidFill>
              </a:rPr>
              <a:t>Ceppi 16-18</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514600" y="188640"/>
            <a:ext cx="6629400" cy="792088"/>
          </a:xfrm>
          <a:solidFill>
            <a:schemeClr val="accent1">
              <a:lumMod val="20000"/>
              <a:lumOff val="80000"/>
            </a:schemeClr>
          </a:solidFill>
          <a:ln>
            <a:solidFill>
              <a:schemeClr val="bg2"/>
            </a:solidFill>
          </a:ln>
        </p:spPr>
        <p:txBody>
          <a:bodyPr lIns="91440" tIns="45720" rIns="91440" bIns="45720" anchor="b">
            <a:noAutofit/>
          </a:bodyPr>
          <a:lstStyle/>
          <a:p>
            <a:pPr defTabSz="914400">
              <a:defRPr/>
            </a:pPr>
            <a:r>
              <a:rPr lang="en-GB" altLang="it-IT" sz="2400" b="1" dirty="0" err="1" smtClean="0">
                <a:solidFill>
                  <a:srgbClr val="C00000"/>
                </a:solidFill>
                <a:cs typeface="Arial" pitchFamily="34" charset="0"/>
              </a:rPr>
              <a:t>Impatto</a:t>
            </a:r>
            <a:r>
              <a:rPr lang="en-GB" altLang="it-IT" sz="2400" b="1" dirty="0" smtClean="0">
                <a:solidFill>
                  <a:srgbClr val="C00000"/>
                </a:solidFill>
                <a:cs typeface="Arial" pitchFamily="34" charset="0"/>
              </a:rPr>
              <a:t> </a:t>
            </a:r>
            <a:r>
              <a:rPr lang="en-GB" altLang="it-IT" sz="2400" b="1" dirty="0" err="1" smtClean="0">
                <a:solidFill>
                  <a:srgbClr val="C00000"/>
                </a:solidFill>
                <a:cs typeface="Arial" pitchFamily="34" charset="0"/>
              </a:rPr>
              <a:t>delle</a:t>
            </a:r>
            <a:r>
              <a:rPr lang="en-GB" altLang="it-IT" sz="2400" b="1" dirty="0" smtClean="0">
                <a:solidFill>
                  <a:srgbClr val="C00000"/>
                </a:solidFill>
                <a:cs typeface="Arial" pitchFamily="34" charset="0"/>
              </a:rPr>
              <a:t> </a:t>
            </a:r>
            <a:r>
              <a:rPr lang="en-GB" altLang="it-IT" sz="2400" b="1" dirty="0" err="1" smtClean="0">
                <a:solidFill>
                  <a:srgbClr val="C00000"/>
                </a:solidFill>
                <a:cs typeface="Arial" pitchFamily="34" charset="0"/>
              </a:rPr>
              <a:t>patologie</a:t>
            </a:r>
            <a:r>
              <a:rPr lang="en-GB" altLang="it-IT" sz="2400" b="1" dirty="0" smtClean="0">
                <a:solidFill>
                  <a:srgbClr val="C00000"/>
                </a:solidFill>
                <a:cs typeface="Arial" pitchFamily="34" charset="0"/>
              </a:rPr>
              <a:t> </a:t>
            </a:r>
            <a:r>
              <a:rPr lang="en-GB" altLang="it-IT" sz="2400" b="1" dirty="0" err="1" smtClean="0">
                <a:solidFill>
                  <a:srgbClr val="C00000"/>
                </a:solidFill>
                <a:cs typeface="Arial" pitchFamily="34" charset="0"/>
              </a:rPr>
              <a:t>da</a:t>
            </a:r>
            <a:r>
              <a:rPr lang="en-GB" altLang="it-IT" sz="2400" b="1" dirty="0" smtClean="0">
                <a:solidFill>
                  <a:srgbClr val="C00000"/>
                </a:solidFill>
                <a:cs typeface="Arial" pitchFamily="34" charset="0"/>
              </a:rPr>
              <a:t> HPV: </a:t>
            </a:r>
            <a:br>
              <a:rPr lang="en-GB" altLang="it-IT" sz="2400" b="1" dirty="0" smtClean="0">
                <a:solidFill>
                  <a:srgbClr val="C00000"/>
                </a:solidFill>
                <a:cs typeface="Arial" pitchFamily="34" charset="0"/>
              </a:rPr>
            </a:br>
            <a:r>
              <a:rPr lang="en-GB" altLang="it-IT" sz="2400" b="1" dirty="0" smtClean="0">
                <a:solidFill>
                  <a:srgbClr val="C00000"/>
                </a:solidFill>
                <a:cs typeface="Arial" pitchFamily="34" charset="0"/>
              </a:rPr>
              <a:t> </a:t>
            </a:r>
            <a:r>
              <a:rPr lang="en-GB" altLang="it-IT" sz="2400" b="1" dirty="0" err="1" smtClean="0">
                <a:solidFill>
                  <a:srgbClr val="C00000"/>
                </a:solidFill>
                <a:cs typeface="Arial" pitchFamily="34" charset="0"/>
              </a:rPr>
              <a:t>su</a:t>
            </a:r>
            <a:r>
              <a:rPr lang="en-GB" altLang="it-IT" sz="2400" b="1" dirty="0" smtClean="0">
                <a:solidFill>
                  <a:srgbClr val="C00000"/>
                </a:solidFill>
                <a:cs typeface="Arial" pitchFamily="34" charset="0"/>
              </a:rPr>
              <a:t> </a:t>
            </a:r>
            <a:r>
              <a:rPr lang="en-GB" altLang="it-IT" sz="2400" b="1" dirty="0" err="1" smtClean="0">
                <a:solidFill>
                  <a:srgbClr val="C00000"/>
                </a:solidFill>
                <a:cs typeface="Arial" pitchFamily="34" charset="0"/>
              </a:rPr>
              <a:t>donne</a:t>
            </a:r>
            <a:r>
              <a:rPr lang="en-GB" altLang="it-IT" sz="2400" b="1" dirty="0" smtClean="0">
                <a:solidFill>
                  <a:srgbClr val="C00000"/>
                </a:solidFill>
                <a:cs typeface="Arial" pitchFamily="34" charset="0"/>
              </a:rPr>
              <a:t> e </a:t>
            </a:r>
            <a:r>
              <a:rPr lang="en-GB" altLang="it-IT" sz="2400" b="1" dirty="0" err="1" smtClean="0">
                <a:solidFill>
                  <a:srgbClr val="C00000"/>
                </a:solidFill>
                <a:cs typeface="Arial" pitchFamily="34" charset="0"/>
              </a:rPr>
              <a:t>uomini</a:t>
            </a:r>
            <a:r>
              <a:rPr lang="en-GB" altLang="it-IT" sz="2400" b="1" dirty="0" smtClean="0">
                <a:solidFill>
                  <a:srgbClr val="C00000"/>
                </a:solidFill>
                <a:cs typeface="Arial" pitchFamily="34" charset="0"/>
              </a:rPr>
              <a:t> </a:t>
            </a:r>
            <a:r>
              <a:rPr lang="en-GB" altLang="it-IT" sz="2400" dirty="0" smtClean="0">
                <a:solidFill>
                  <a:srgbClr val="4D671B"/>
                </a:solidFill>
                <a:cs typeface="Arial" pitchFamily="34" charset="0"/>
              </a:rPr>
              <a:t>– </a:t>
            </a:r>
            <a:r>
              <a:rPr lang="en-GB" altLang="it-IT" sz="2400" b="1" dirty="0" err="1" smtClean="0">
                <a:solidFill>
                  <a:srgbClr val="4D671B"/>
                </a:solidFill>
                <a:cs typeface="Arial" pitchFamily="34" charset="0"/>
              </a:rPr>
              <a:t>dati</a:t>
            </a:r>
            <a:r>
              <a:rPr lang="en-GB" altLang="it-IT" sz="2400" b="1" dirty="0" smtClean="0">
                <a:solidFill>
                  <a:srgbClr val="4D671B"/>
                </a:solidFill>
                <a:cs typeface="Arial" pitchFamily="34" charset="0"/>
              </a:rPr>
              <a:t> </a:t>
            </a:r>
            <a:r>
              <a:rPr lang="en-GB" altLang="it-IT" sz="2400" b="1" dirty="0" err="1" smtClean="0">
                <a:solidFill>
                  <a:srgbClr val="4D671B"/>
                </a:solidFill>
                <a:cs typeface="Arial" pitchFamily="34" charset="0"/>
              </a:rPr>
              <a:t>italiani</a:t>
            </a:r>
            <a:endParaRPr lang="en-GB" altLang="it-IT" sz="2400" dirty="0" smtClean="0">
              <a:solidFill>
                <a:srgbClr val="FFFFFF"/>
              </a:solidFill>
            </a:endParaRPr>
          </a:p>
        </p:txBody>
      </p:sp>
      <p:sp>
        <p:nvSpPr>
          <p:cNvPr id="41987" name="TextBox 105"/>
          <p:cNvSpPr txBox="1">
            <a:spLocks noChangeArrowheads="1"/>
          </p:cNvSpPr>
          <p:nvPr/>
        </p:nvSpPr>
        <p:spPr bwMode="auto">
          <a:xfrm>
            <a:off x="1460500" y="2706688"/>
            <a:ext cx="718466" cy="307777"/>
          </a:xfrm>
          <a:prstGeom prst="rect">
            <a:avLst/>
          </a:prstGeom>
          <a:noFill/>
          <a:ln w="9525">
            <a:noFill/>
            <a:miter lim="800000"/>
            <a:headEnd/>
            <a:tailEnd/>
          </a:ln>
        </p:spPr>
        <p:txBody>
          <a:bodyPr wrap="none">
            <a:spAutoFit/>
          </a:bodyPr>
          <a:lstStyle/>
          <a:p>
            <a:pPr algn="l" defTabSz="957263">
              <a:buClrTx/>
              <a:buSzTx/>
              <a:buFontTx/>
              <a:buNone/>
            </a:pPr>
            <a:r>
              <a:rPr lang="en-US" altLang="en-US" sz="1400" b="1" dirty="0" err="1">
                <a:solidFill>
                  <a:schemeClr val="bg1"/>
                </a:solidFill>
                <a:cs typeface="Arial" charset="0"/>
              </a:rPr>
              <a:t>Maschi</a:t>
            </a:r>
            <a:endParaRPr lang="en-US" altLang="en-US" sz="1400" b="1" dirty="0">
              <a:solidFill>
                <a:schemeClr val="bg1"/>
              </a:solidFill>
              <a:cs typeface="Arial" charset="0"/>
            </a:endParaRPr>
          </a:p>
        </p:txBody>
      </p:sp>
      <p:sp>
        <p:nvSpPr>
          <p:cNvPr id="41988" name="TextBox 106"/>
          <p:cNvSpPr txBox="1">
            <a:spLocks noChangeArrowheads="1"/>
          </p:cNvSpPr>
          <p:nvPr/>
        </p:nvSpPr>
        <p:spPr bwMode="auto">
          <a:xfrm>
            <a:off x="1458913" y="2976563"/>
            <a:ext cx="876137" cy="307777"/>
          </a:xfrm>
          <a:prstGeom prst="rect">
            <a:avLst/>
          </a:prstGeom>
          <a:noFill/>
          <a:ln w="9525">
            <a:noFill/>
            <a:miter lim="800000"/>
            <a:headEnd/>
            <a:tailEnd/>
          </a:ln>
        </p:spPr>
        <p:txBody>
          <a:bodyPr wrap="none">
            <a:spAutoFit/>
          </a:bodyPr>
          <a:lstStyle/>
          <a:p>
            <a:pPr algn="l" defTabSz="957263">
              <a:buClrTx/>
              <a:buSzTx/>
              <a:buFontTx/>
              <a:buNone/>
            </a:pPr>
            <a:r>
              <a:rPr lang="en-US" altLang="en-US" sz="1400" b="1">
                <a:solidFill>
                  <a:schemeClr val="bg1"/>
                </a:solidFill>
                <a:cs typeface="Arial" charset="0"/>
              </a:rPr>
              <a:t>Femmine</a:t>
            </a:r>
          </a:p>
        </p:txBody>
      </p:sp>
      <p:sp>
        <p:nvSpPr>
          <p:cNvPr id="67" name="Rectangle 66"/>
          <p:cNvSpPr/>
          <p:nvPr/>
        </p:nvSpPr>
        <p:spPr bwMode="auto">
          <a:xfrm>
            <a:off x="1282700" y="2767013"/>
            <a:ext cx="171450" cy="179387"/>
          </a:xfrm>
          <a:prstGeom prst="rect">
            <a:avLst/>
          </a:prstGeom>
          <a:solidFill>
            <a:srgbClr val="61AEE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a:buClrTx/>
              <a:buSzTx/>
              <a:buFontTx/>
              <a:buNone/>
              <a:defRPr/>
            </a:pPr>
            <a:endParaRPr lang="en-US" sz="1400">
              <a:solidFill>
                <a:schemeClr val="tx1"/>
              </a:solidFill>
              <a:cs typeface="Arial" pitchFamily="34" charset="0"/>
            </a:endParaRPr>
          </a:p>
        </p:txBody>
      </p:sp>
      <p:sp>
        <p:nvSpPr>
          <p:cNvPr id="68" name="Rectangle 67"/>
          <p:cNvSpPr/>
          <p:nvPr/>
        </p:nvSpPr>
        <p:spPr bwMode="auto">
          <a:xfrm>
            <a:off x="1282700" y="3036888"/>
            <a:ext cx="171450" cy="179387"/>
          </a:xfrm>
          <a:prstGeom prst="rect">
            <a:avLst/>
          </a:prstGeom>
          <a:solidFill>
            <a:srgbClr val="96172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a:buClrTx/>
              <a:buSzTx/>
              <a:buFontTx/>
              <a:buNone/>
              <a:defRPr/>
            </a:pPr>
            <a:endParaRPr lang="en-US" sz="1400">
              <a:solidFill>
                <a:schemeClr val="tx1"/>
              </a:solidFill>
              <a:cs typeface="Arial" pitchFamily="34" charset="0"/>
            </a:endParaRPr>
          </a:p>
        </p:txBody>
      </p:sp>
      <p:sp>
        <p:nvSpPr>
          <p:cNvPr id="60" name="Rectangle 59"/>
          <p:cNvSpPr/>
          <p:nvPr/>
        </p:nvSpPr>
        <p:spPr bwMode="auto">
          <a:xfrm>
            <a:off x="2816225" y="2009775"/>
            <a:ext cx="1069975" cy="428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a:buClrTx/>
              <a:buSzTx/>
              <a:buFontTx/>
              <a:buNone/>
              <a:defRPr/>
            </a:pPr>
            <a:endParaRPr lang="en-US" sz="1400">
              <a:solidFill>
                <a:schemeClr val="tx1"/>
              </a:solidFill>
              <a:cs typeface="Arial" pitchFamily="34" charset="0"/>
            </a:endParaRPr>
          </a:p>
        </p:txBody>
      </p:sp>
      <p:sp>
        <p:nvSpPr>
          <p:cNvPr id="61" name="Isosceles Triangle 60"/>
          <p:cNvSpPr/>
          <p:nvPr/>
        </p:nvSpPr>
        <p:spPr bwMode="auto">
          <a:xfrm>
            <a:off x="3662363" y="2009775"/>
            <a:ext cx="469900" cy="428625"/>
          </a:xfrm>
          <a:prstGeom prst="triangle">
            <a:avLst/>
          </a:prstGeom>
          <a:solidFill>
            <a:srgbClr val="61AEE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a:buClrTx/>
              <a:buSzTx/>
              <a:buFontTx/>
              <a:buNone/>
              <a:defRPr/>
            </a:pPr>
            <a:endParaRPr lang="en-US" sz="1400">
              <a:solidFill>
                <a:schemeClr val="tx1"/>
              </a:solidFill>
              <a:cs typeface="Arial" pitchFamily="34" charset="0"/>
            </a:endParaRPr>
          </a:p>
        </p:txBody>
      </p:sp>
      <p:sp>
        <p:nvSpPr>
          <p:cNvPr id="41993" name="TextBox 76"/>
          <p:cNvSpPr txBox="1">
            <a:spLocks noChangeArrowheads="1"/>
          </p:cNvSpPr>
          <p:nvPr/>
        </p:nvSpPr>
        <p:spPr bwMode="auto">
          <a:xfrm>
            <a:off x="6156176" y="2170113"/>
            <a:ext cx="1853584" cy="336550"/>
          </a:xfrm>
          <a:prstGeom prst="rect">
            <a:avLst/>
          </a:prstGeom>
          <a:noFill/>
          <a:ln w="9525">
            <a:noFill/>
            <a:miter lim="800000"/>
            <a:headEnd/>
            <a:tailEnd/>
          </a:ln>
        </p:spPr>
        <p:txBody>
          <a:bodyPr wrap="square">
            <a:spAutoFit/>
          </a:bodyPr>
          <a:lstStyle/>
          <a:p>
            <a:pPr defTabSz="914400">
              <a:buClrTx/>
              <a:buSzTx/>
              <a:buFontTx/>
              <a:buNone/>
            </a:pPr>
            <a:r>
              <a:rPr lang="en-US" sz="1600" b="1" dirty="0" err="1">
                <a:solidFill>
                  <a:schemeClr val="bg1"/>
                </a:solidFill>
                <a:latin typeface="Calibri" pitchFamily="34" charset="0"/>
                <a:cs typeface="Arial" charset="0"/>
              </a:rPr>
              <a:t>Cancro</a:t>
            </a:r>
            <a:r>
              <a:rPr lang="en-US" sz="1600" b="1" dirty="0">
                <a:solidFill>
                  <a:schemeClr val="bg1"/>
                </a:solidFill>
                <a:latin typeface="Calibri" pitchFamily="34" charset="0"/>
                <a:cs typeface="Arial" charset="0"/>
              </a:rPr>
              <a:t> del Pene</a:t>
            </a:r>
            <a:r>
              <a:rPr lang="en-US" sz="1600" b="1" baseline="30000" dirty="0">
                <a:solidFill>
                  <a:schemeClr val="bg1"/>
                </a:solidFill>
                <a:latin typeface="Calibri" pitchFamily="34" charset="0"/>
                <a:cs typeface="Arial" charset="0"/>
              </a:rPr>
              <a:t>1</a:t>
            </a:r>
          </a:p>
        </p:txBody>
      </p:sp>
      <p:sp>
        <p:nvSpPr>
          <p:cNvPr id="41994" name="TextBox 77"/>
          <p:cNvSpPr txBox="1">
            <a:spLocks noChangeArrowheads="1"/>
          </p:cNvSpPr>
          <p:nvPr/>
        </p:nvSpPr>
        <p:spPr bwMode="auto">
          <a:xfrm>
            <a:off x="3698875" y="2209800"/>
            <a:ext cx="436563" cy="274638"/>
          </a:xfrm>
          <a:prstGeom prst="rect">
            <a:avLst/>
          </a:prstGeom>
          <a:noFill/>
          <a:ln w="9525">
            <a:noFill/>
            <a:miter lim="800000"/>
            <a:headEnd/>
            <a:tailEnd/>
          </a:ln>
        </p:spPr>
        <p:txBody>
          <a:bodyPr wrap="none">
            <a:spAutoFit/>
          </a:bodyPr>
          <a:lstStyle/>
          <a:p>
            <a:pPr algn="l" defTabSz="957263">
              <a:buClrTx/>
              <a:buSzTx/>
              <a:buFontTx/>
              <a:buNone/>
            </a:pPr>
            <a:r>
              <a:rPr lang="en-US" altLang="en-US" sz="1200" b="1">
                <a:solidFill>
                  <a:schemeClr val="tx1"/>
                </a:solidFill>
                <a:cs typeface="Arial" charset="0"/>
              </a:rPr>
              <a:t>129</a:t>
            </a:r>
            <a:endParaRPr lang="en-US" altLang="en-US" sz="1200" b="1" baseline="30000">
              <a:solidFill>
                <a:schemeClr val="tx1"/>
              </a:solidFill>
              <a:cs typeface="Arial" charset="0"/>
            </a:endParaRPr>
          </a:p>
        </p:txBody>
      </p:sp>
      <p:sp>
        <p:nvSpPr>
          <p:cNvPr id="56" name="Rectangle 55"/>
          <p:cNvSpPr/>
          <p:nvPr/>
        </p:nvSpPr>
        <p:spPr bwMode="auto">
          <a:xfrm>
            <a:off x="4125913" y="2505075"/>
            <a:ext cx="1500187" cy="4429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a:buClrTx/>
              <a:buSzTx/>
              <a:buFontTx/>
              <a:buNone/>
              <a:defRPr/>
            </a:pPr>
            <a:endParaRPr lang="en-US" sz="1400">
              <a:solidFill>
                <a:schemeClr val="tx1"/>
              </a:solidFill>
              <a:cs typeface="Arial" pitchFamily="34" charset="0"/>
            </a:endParaRPr>
          </a:p>
        </p:txBody>
      </p:sp>
      <p:sp>
        <p:nvSpPr>
          <p:cNvPr id="57" name="Freeform 56"/>
          <p:cNvSpPr/>
          <p:nvPr/>
        </p:nvSpPr>
        <p:spPr bwMode="auto">
          <a:xfrm>
            <a:off x="3408363" y="2503488"/>
            <a:ext cx="979487" cy="444500"/>
          </a:xfrm>
          <a:custGeom>
            <a:avLst/>
            <a:gdLst>
              <a:gd name="connsiteX0" fmla="*/ 0 w 1259306"/>
              <a:gd name="connsiteY0" fmla="*/ 364958 h 364958"/>
              <a:gd name="connsiteX1" fmla="*/ 304800 w 1259306"/>
              <a:gd name="connsiteY1" fmla="*/ 0 h 364958"/>
              <a:gd name="connsiteX2" fmla="*/ 970548 w 1259306"/>
              <a:gd name="connsiteY2" fmla="*/ 0 h 364958"/>
              <a:gd name="connsiteX3" fmla="*/ 1259306 w 1259306"/>
              <a:gd name="connsiteY3" fmla="*/ 364958 h 364958"/>
              <a:gd name="connsiteX4" fmla="*/ 0 w 1259306"/>
              <a:gd name="connsiteY4" fmla="*/ 364958 h 364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9306" h="364958">
                <a:moveTo>
                  <a:pt x="0" y="364958"/>
                </a:moveTo>
                <a:lnTo>
                  <a:pt x="304800" y="0"/>
                </a:lnTo>
                <a:lnTo>
                  <a:pt x="970548" y="0"/>
                </a:lnTo>
                <a:lnTo>
                  <a:pt x="1259306" y="364958"/>
                </a:lnTo>
                <a:lnTo>
                  <a:pt x="0" y="364958"/>
                </a:lnTo>
                <a:close/>
              </a:path>
            </a:pathLst>
          </a:custGeom>
          <a:solidFill>
            <a:srgbClr val="96172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a:buClrTx/>
              <a:buSzTx/>
              <a:buFontTx/>
              <a:buNone/>
              <a:defRPr/>
            </a:pPr>
            <a:endParaRPr lang="en-US" sz="1400">
              <a:solidFill>
                <a:schemeClr val="tx1"/>
              </a:solidFill>
              <a:cs typeface="Arial" pitchFamily="34" charset="0"/>
            </a:endParaRPr>
          </a:p>
        </p:txBody>
      </p:sp>
      <p:sp>
        <p:nvSpPr>
          <p:cNvPr id="41997" name="TextBox 79"/>
          <p:cNvSpPr txBox="1">
            <a:spLocks noChangeArrowheads="1"/>
          </p:cNvSpPr>
          <p:nvPr/>
        </p:nvSpPr>
        <p:spPr bwMode="auto">
          <a:xfrm>
            <a:off x="3605213" y="2571750"/>
            <a:ext cx="565150" cy="366713"/>
          </a:xfrm>
          <a:prstGeom prst="rect">
            <a:avLst/>
          </a:prstGeom>
          <a:noFill/>
          <a:ln w="9525">
            <a:noFill/>
            <a:miter lim="800000"/>
            <a:headEnd/>
            <a:tailEnd/>
          </a:ln>
        </p:spPr>
        <p:txBody>
          <a:bodyPr wrap="none">
            <a:spAutoFit/>
          </a:bodyPr>
          <a:lstStyle/>
          <a:p>
            <a:pPr algn="l" defTabSz="957263">
              <a:buClrTx/>
              <a:buSzTx/>
              <a:buFontTx/>
              <a:buNone/>
            </a:pPr>
            <a:r>
              <a:rPr lang="en-US" altLang="en-US" b="1">
                <a:solidFill>
                  <a:schemeClr val="tx1"/>
                </a:solidFill>
                <a:cs typeface="Arial" charset="0"/>
              </a:rPr>
              <a:t>585</a:t>
            </a:r>
            <a:endParaRPr lang="en-US" altLang="en-US" b="1" baseline="30000">
              <a:solidFill>
                <a:schemeClr val="tx1"/>
              </a:solidFill>
              <a:cs typeface="Arial" charset="0"/>
            </a:endParaRPr>
          </a:p>
        </p:txBody>
      </p:sp>
      <p:sp>
        <p:nvSpPr>
          <p:cNvPr id="41998" name="TextBox 80"/>
          <p:cNvSpPr txBox="1">
            <a:spLocks noChangeArrowheads="1"/>
          </p:cNvSpPr>
          <p:nvPr/>
        </p:nvSpPr>
        <p:spPr bwMode="auto">
          <a:xfrm>
            <a:off x="6195193" y="2658398"/>
            <a:ext cx="2553271" cy="338554"/>
          </a:xfrm>
          <a:prstGeom prst="rect">
            <a:avLst/>
          </a:prstGeom>
          <a:noFill/>
          <a:ln w="9525">
            <a:noFill/>
            <a:miter lim="800000"/>
            <a:headEnd/>
            <a:tailEnd/>
          </a:ln>
        </p:spPr>
        <p:txBody>
          <a:bodyPr wrap="square">
            <a:spAutoFit/>
          </a:bodyPr>
          <a:lstStyle/>
          <a:p>
            <a:pPr defTabSz="957263">
              <a:buClrTx/>
              <a:buSzTx/>
              <a:buFontTx/>
              <a:buNone/>
            </a:pPr>
            <a:r>
              <a:rPr lang="en-US" altLang="en-US" sz="1600" b="1" dirty="0" err="1">
                <a:solidFill>
                  <a:schemeClr val="bg1"/>
                </a:solidFill>
                <a:cs typeface="Arial" charset="0"/>
              </a:rPr>
              <a:t>Cancro</a:t>
            </a:r>
            <a:r>
              <a:rPr lang="en-US" altLang="en-US" sz="1600" b="1" dirty="0">
                <a:solidFill>
                  <a:schemeClr val="bg1"/>
                </a:solidFill>
                <a:cs typeface="Arial" charset="0"/>
              </a:rPr>
              <a:t> </a:t>
            </a:r>
            <a:r>
              <a:rPr lang="en-US" altLang="en-US" sz="1600" b="1" dirty="0" err="1">
                <a:solidFill>
                  <a:schemeClr val="bg1"/>
                </a:solidFill>
                <a:cs typeface="Arial" charset="0"/>
              </a:rPr>
              <a:t>della</a:t>
            </a:r>
            <a:r>
              <a:rPr lang="en-US" altLang="en-US" sz="1600" b="1" dirty="0">
                <a:solidFill>
                  <a:schemeClr val="bg1"/>
                </a:solidFill>
                <a:cs typeface="Arial" charset="0"/>
              </a:rPr>
              <a:t> Vulva e Vagina</a:t>
            </a:r>
            <a:endParaRPr lang="en-US" altLang="en-US" sz="1600" b="1" baseline="30000" dirty="0">
              <a:solidFill>
                <a:schemeClr val="bg1"/>
              </a:solidFill>
              <a:cs typeface="Arial" charset="0"/>
            </a:endParaRPr>
          </a:p>
        </p:txBody>
      </p:sp>
      <p:sp>
        <p:nvSpPr>
          <p:cNvPr id="52" name="Rectangle 51"/>
          <p:cNvSpPr/>
          <p:nvPr/>
        </p:nvSpPr>
        <p:spPr bwMode="auto">
          <a:xfrm>
            <a:off x="4919663" y="4049713"/>
            <a:ext cx="1230312" cy="441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a:buClrTx/>
              <a:buSzTx/>
              <a:buFontTx/>
              <a:buNone/>
              <a:defRPr/>
            </a:pPr>
            <a:endParaRPr lang="en-US" sz="1400">
              <a:solidFill>
                <a:schemeClr val="bg1"/>
              </a:solidFill>
              <a:cs typeface="Arial" pitchFamily="34" charset="0"/>
            </a:endParaRPr>
          </a:p>
        </p:txBody>
      </p:sp>
      <p:sp>
        <p:nvSpPr>
          <p:cNvPr id="53" name="Trapezoid 52"/>
          <p:cNvSpPr/>
          <p:nvPr/>
        </p:nvSpPr>
        <p:spPr bwMode="auto">
          <a:xfrm>
            <a:off x="2606675" y="4046538"/>
            <a:ext cx="2557463" cy="444500"/>
          </a:xfrm>
          <a:prstGeom prst="trapezoid">
            <a:avLst>
              <a:gd name="adj" fmla="val 81522"/>
            </a:avLst>
          </a:prstGeom>
          <a:solidFill>
            <a:srgbClr val="96172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a:buClrTx/>
              <a:buSzTx/>
              <a:buFontTx/>
              <a:buNone/>
              <a:defRPr/>
            </a:pPr>
            <a:endParaRPr lang="en-US" sz="1400">
              <a:solidFill>
                <a:schemeClr val="tx1"/>
              </a:solidFill>
              <a:cs typeface="Arial" pitchFamily="34" charset="0"/>
            </a:endParaRPr>
          </a:p>
        </p:txBody>
      </p:sp>
      <p:sp>
        <p:nvSpPr>
          <p:cNvPr id="42001" name="TextBox 83"/>
          <p:cNvSpPr txBox="1">
            <a:spLocks noChangeArrowheads="1"/>
          </p:cNvSpPr>
          <p:nvPr/>
        </p:nvSpPr>
        <p:spPr bwMode="auto">
          <a:xfrm>
            <a:off x="3613150" y="4114800"/>
            <a:ext cx="755650" cy="366713"/>
          </a:xfrm>
          <a:prstGeom prst="rect">
            <a:avLst/>
          </a:prstGeom>
          <a:noFill/>
          <a:ln w="9525">
            <a:noFill/>
            <a:miter lim="800000"/>
            <a:headEnd/>
            <a:tailEnd/>
          </a:ln>
        </p:spPr>
        <p:txBody>
          <a:bodyPr wrap="none">
            <a:spAutoFit/>
          </a:bodyPr>
          <a:lstStyle/>
          <a:p>
            <a:pPr algn="l" defTabSz="957263">
              <a:buClrTx/>
              <a:buSzTx/>
              <a:buFontTx/>
              <a:buNone/>
            </a:pPr>
            <a:r>
              <a:rPr lang="en-US" altLang="en-US" b="1">
                <a:solidFill>
                  <a:schemeClr val="tx1"/>
                </a:solidFill>
                <a:cs typeface="Arial" charset="0"/>
              </a:rPr>
              <a:t>2,918</a:t>
            </a:r>
            <a:endParaRPr lang="en-US" altLang="en-US" b="1" baseline="30000">
              <a:solidFill>
                <a:schemeClr val="tx1"/>
              </a:solidFill>
              <a:cs typeface="Arial" charset="0"/>
            </a:endParaRPr>
          </a:p>
        </p:txBody>
      </p:sp>
      <p:sp>
        <p:nvSpPr>
          <p:cNvPr id="42002" name="TextBox 86"/>
          <p:cNvSpPr txBox="1">
            <a:spLocks noChangeArrowheads="1"/>
          </p:cNvSpPr>
          <p:nvPr/>
        </p:nvSpPr>
        <p:spPr bwMode="auto">
          <a:xfrm>
            <a:off x="6204768" y="4213225"/>
            <a:ext cx="1751608" cy="338554"/>
          </a:xfrm>
          <a:prstGeom prst="rect">
            <a:avLst/>
          </a:prstGeom>
          <a:noFill/>
          <a:ln w="9525">
            <a:noFill/>
            <a:miter lim="800000"/>
            <a:headEnd/>
            <a:tailEnd/>
          </a:ln>
        </p:spPr>
        <p:txBody>
          <a:bodyPr wrap="square">
            <a:spAutoFit/>
          </a:bodyPr>
          <a:lstStyle/>
          <a:p>
            <a:pPr defTabSz="957263">
              <a:buClrTx/>
              <a:buSzTx/>
              <a:buFontTx/>
              <a:buNone/>
            </a:pPr>
            <a:r>
              <a:rPr lang="en-US" altLang="en-US" sz="1600" b="1" dirty="0" err="1">
                <a:solidFill>
                  <a:schemeClr val="bg1"/>
                </a:solidFill>
                <a:cs typeface="Arial" charset="0"/>
              </a:rPr>
              <a:t>Cancro</a:t>
            </a:r>
            <a:r>
              <a:rPr lang="en-US" altLang="en-US" sz="1600" b="1" dirty="0">
                <a:solidFill>
                  <a:schemeClr val="bg1"/>
                </a:solidFill>
                <a:cs typeface="Arial" charset="0"/>
              </a:rPr>
              <a:t> </a:t>
            </a:r>
            <a:r>
              <a:rPr lang="en-US" altLang="en-US" sz="1600" b="1" dirty="0" err="1">
                <a:solidFill>
                  <a:schemeClr val="bg1"/>
                </a:solidFill>
                <a:cs typeface="Arial" charset="0"/>
              </a:rPr>
              <a:t>Cervicale</a:t>
            </a:r>
            <a:endParaRPr lang="en-US" altLang="en-US" sz="1600" b="1" baseline="30000" dirty="0">
              <a:solidFill>
                <a:schemeClr val="bg1"/>
              </a:solidFill>
              <a:cs typeface="Arial" charset="0"/>
            </a:endParaRPr>
          </a:p>
        </p:txBody>
      </p:sp>
      <p:sp>
        <p:nvSpPr>
          <p:cNvPr id="47" name="Rectangle 46"/>
          <p:cNvSpPr/>
          <p:nvPr/>
        </p:nvSpPr>
        <p:spPr bwMode="auto">
          <a:xfrm>
            <a:off x="5164138" y="4564063"/>
            <a:ext cx="1682750" cy="4397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a:buClrTx/>
              <a:buSzTx/>
              <a:buFontTx/>
              <a:buNone/>
              <a:defRPr/>
            </a:pPr>
            <a:endParaRPr lang="en-US" sz="1400">
              <a:solidFill>
                <a:schemeClr val="bg1"/>
              </a:solidFill>
              <a:cs typeface="Arial" pitchFamily="34" charset="0"/>
            </a:endParaRPr>
          </a:p>
        </p:txBody>
      </p:sp>
      <p:sp>
        <p:nvSpPr>
          <p:cNvPr id="48" name="Trapezoid 47"/>
          <p:cNvSpPr/>
          <p:nvPr/>
        </p:nvSpPr>
        <p:spPr bwMode="auto">
          <a:xfrm>
            <a:off x="2341663" y="4560630"/>
            <a:ext cx="3080533" cy="442912"/>
          </a:xfrm>
          <a:prstGeom prst="trapezoid">
            <a:avLst>
              <a:gd name="adj" fmla="val 81522"/>
            </a:avLst>
          </a:prstGeom>
          <a:gradFill flip="none" rotWithShape="1">
            <a:gsLst>
              <a:gs pos="0">
                <a:srgbClr val="96172E">
                  <a:tint val="66000"/>
                  <a:satMod val="160000"/>
                </a:srgbClr>
              </a:gs>
              <a:gs pos="50000">
                <a:srgbClr val="96172E">
                  <a:tint val="44500"/>
                  <a:satMod val="160000"/>
                </a:srgbClr>
              </a:gs>
              <a:gs pos="100000">
                <a:srgbClr val="96172E">
                  <a:tint val="23500"/>
                  <a:satMod val="160000"/>
                </a:srgbClr>
              </a:gs>
            </a:gsLst>
            <a:path path="circle">
              <a:fillToRect l="50000" t="50000" r="50000" b="5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a:buClrTx/>
              <a:buSzTx/>
              <a:buFontTx/>
              <a:buNone/>
              <a:defRPr/>
            </a:pPr>
            <a:endParaRPr lang="en-US" sz="1400">
              <a:solidFill>
                <a:schemeClr val="tx1"/>
              </a:solidFill>
              <a:cs typeface="Arial" pitchFamily="34" charset="0"/>
            </a:endParaRPr>
          </a:p>
        </p:txBody>
      </p:sp>
      <p:sp>
        <p:nvSpPr>
          <p:cNvPr id="42007" name="TextBox 87"/>
          <p:cNvSpPr txBox="1">
            <a:spLocks noChangeArrowheads="1"/>
          </p:cNvSpPr>
          <p:nvPr/>
        </p:nvSpPr>
        <p:spPr bwMode="auto">
          <a:xfrm>
            <a:off x="3576638" y="4643438"/>
            <a:ext cx="882650" cy="366712"/>
          </a:xfrm>
          <a:prstGeom prst="rect">
            <a:avLst/>
          </a:prstGeom>
          <a:noFill/>
          <a:ln w="9525">
            <a:noFill/>
            <a:miter lim="800000"/>
            <a:headEnd/>
            <a:tailEnd/>
          </a:ln>
        </p:spPr>
        <p:txBody>
          <a:bodyPr wrap="none">
            <a:spAutoFit/>
          </a:bodyPr>
          <a:lstStyle/>
          <a:p>
            <a:pPr algn="l" defTabSz="957263">
              <a:buClrTx/>
              <a:buSzTx/>
              <a:buFontTx/>
              <a:buNone/>
            </a:pPr>
            <a:r>
              <a:rPr lang="en-US" altLang="en-US" b="1">
                <a:solidFill>
                  <a:schemeClr val="tx1"/>
                </a:solidFill>
                <a:cs typeface="Arial" charset="0"/>
              </a:rPr>
              <a:t>11,976</a:t>
            </a:r>
            <a:endParaRPr lang="en-US" altLang="en-US" b="1" baseline="30000">
              <a:solidFill>
                <a:schemeClr val="tx1"/>
              </a:solidFill>
              <a:cs typeface="Arial" charset="0"/>
            </a:endParaRPr>
          </a:p>
        </p:txBody>
      </p:sp>
      <p:sp>
        <p:nvSpPr>
          <p:cNvPr id="42008" name="TextBox 88"/>
          <p:cNvSpPr txBox="1">
            <a:spLocks noChangeArrowheads="1"/>
          </p:cNvSpPr>
          <p:nvPr/>
        </p:nvSpPr>
        <p:spPr bwMode="auto">
          <a:xfrm>
            <a:off x="5729485" y="4711700"/>
            <a:ext cx="3379019" cy="446276"/>
          </a:xfrm>
          <a:prstGeom prst="rect">
            <a:avLst/>
          </a:prstGeom>
          <a:noFill/>
          <a:ln w="9525">
            <a:noFill/>
            <a:miter lim="800000"/>
            <a:headEnd/>
            <a:tailEnd/>
          </a:ln>
        </p:spPr>
        <p:txBody>
          <a:bodyPr wrap="square">
            <a:spAutoFit/>
          </a:bodyPr>
          <a:lstStyle/>
          <a:p>
            <a:pPr algn="r" defTabSz="957263">
              <a:buClrTx/>
              <a:buSzTx/>
              <a:buFontTx/>
              <a:buNone/>
            </a:pPr>
            <a:r>
              <a:rPr lang="en-US" altLang="en-US" sz="1400" b="1" dirty="0">
                <a:solidFill>
                  <a:schemeClr val="bg1"/>
                </a:solidFill>
                <a:cs typeface="Arial" charset="0"/>
              </a:rPr>
              <a:t>HSIL </a:t>
            </a:r>
            <a:r>
              <a:rPr lang="en-US" altLang="en-US" sz="1400" b="1" dirty="0" err="1">
                <a:solidFill>
                  <a:schemeClr val="bg1"/>
                </a:solidFill>
                <a:cs typeface="Arial" charset="0"/>
              </a:rPr>
              <a:t>lesioni</a:t>
            </a:r>
            <a:r>
              <a:rPr lang="en-US" altLang="en-US" sz="1400" b="1" dirty="0">
                <a:solidFill>
                  <a:schemeClr val="bg1"/>
                </a:solidFill>
                <a:cs typeface="Arial" charset="0"/>
              </a:rPr>
              <a:t> </a:t>
            </a:r>
            <a:r>
              <a:rPr lang="en-US" altLang="en-US" sz="1400" b="1" dirty="0" err="1">
                <a:solidFill>
                  <a:schemeClr val="bg1"/>
                </a:solidFill>
                <a:cs typeface="Arial" charset="0"/>
              </a:rPr>
              <a:t>precancerose</a:t>
            </a:r>
            <a:r>
              <a:rPr lang="en-US" altLang="en-US" sz="1400" b="1" dirty="0">
                <a:solidFill>
                  <a:schemeClr val="bg1"/>
                </a:solidFill>
                <a:cs typeface="Arial" charset="0"/>
              </a:rPr>
              <a:t> </a:t>
            </a:r>
            <a:r>
              <a:rPr lang="en-US" altLang="en-US" sz="1400" b="1" dirty="0" err="1">
                <a:solidFill>
                  <a:schemeClr val="bg1"/>
                </a:solidFill>
                <a:cs typeface="Arial" charset="0"/>
              </a:rPr>
              <a:t>di</a:t>
            </a:r>
            <a:r>
              <a:rPr lang="en-US" altLang="en-US" sz="1400" b="1" dirty="0">
                <a:solidFill>
                  <a:schemeClr val="bg1"/>
                </a:solidFill>
                <a:cs typeface="Arial" charset="0"/>
              </a:rPr>
              <a:t> alto </a:t>
            </a:r>
            <a:r>
              <a:rPr lang="en-US" altLang="en-US" sz="1400" b="1" dirty="0" err="1">
                <a:solidFill>
                  <a:schemeClr val="bg1"/>
                </a:solidFill>
                <a:cs typeface="Arial" charset="0"/>
              </a:rPr>
              <a:t>grado</a:t>
            </a:r>
            <a:r>
              <a:rPr lang="en-US" altLang="en-US" sz="1400" b="1" dirty="0">
                <a:solidFill>
                  <a:schemeClr val="bg1"/>
                </a:solidFill>
                <a:cs typeface="Arial" charset="0"/>
              </a:rPr>
              <a:t/>
            </a:r>
            <a:br>
              <a:rPr lang="en-US" altLang="en-US" sz="1400" b="1" dirty="0">
                <a:solidFill>
                  <a:schemeClr val="bg1"/>
                </a:solidFill>
                <a:cs typeface="Arial" charset="0"/>
              </a:rPr>
            </a:br>
            <a:endParaRPr lang="en-US" altLang="en-US" sz="900" dirty="0">
              <a:solidFill>
                <a:schemeClr val="bg1"/>
              </a:solidFill>
              <a:cs typeface="Arial" charset="0"/>
            </a:endParaRPr>
          </a:p>
        </p:txBody>
      </p:sp>
      <p:sp>
        <p:nvSpPr>
          <p:cNvPr id="42009" name="TextBox 89"/>
          <p:cNvSpPr txBox="1">
            <a:spLocks noChangeArrowheads="1"/>
          </p:cNvSpPr>
          <p:nvPr/>
        </p:nvSpPr>
        <p:spPr bwMode="auto">
          <a:xfrm>
            <a:off x="5671070" y="4718050"/>
            <a:ext cx="194319" cy="235962"/>
          </a:xfrm>
          <a:prstGeom prst="rect">
            <a:avLst/>
          </a:prstGeom>
          <a:noFill/>
          <a:ln w="9525">
            <a:noFill/>
            <a:miter lim="800000"/>
            <a:headEnd/>
            <a:tailEnd/>
          </a:ln>
        </p:spPr>
        <p:txBody>
          <a:bodyPr wrap="square">
            <a:spAutoFit/>
          </a:bodyPr>
          <a:lstStyle/>
          <a:p>
            <a:pPr defTabSz="957263">
              <a:buClrTx/>
              <a:buSzTx/>
              <a:buFontTx/>
              <a:buNone/>
            </a:pPr>
            <a:endParaRPr lang="en-US" altLang="en-US" sz="1400" b="1" baseline="30000">
              <a:solidFill>
                <a:schemeClr val="bg1"/>
              </a:solidFill>
              <a:cs typeface="Arial" charset="0"/>
            </a:endParaRPr>
          </a:p>
        </p:txBody>
      </p:sp>
      <p:sp>
        <p:nvSpPr>
          <p:cNvPr id="44" name="Trapezoid 43"/>
          <p:cNvSpPr/>
          <p:nvPr/>
        </p:nvSpPr>
        <p:spPr bwMode="auto">
          <a:xfrm>
            <a:off x="2074163" y="5074980"/>
            <a:ext cx="3611970" cy="442912"/>
          </a:xfrm>
          <a:prstGeom prst="trapezoid">
            <a:avLst>
              <a:gd name="adj" fmla="val 81522"/>
            </a:avLst>
          </a:prstGeom>
          <a:gradFill flip="none" rotWithShape="1">
            <a:gsLst>
              <a:gs pos="0">
                <a:srgbClr val="96172E">
                  <a:tint val="66000"/>
                  <a:satMod val="160000"/>
                </a:srgbClr>
              </a:gs>
              <a:gs pos="50000">
                <a:srgbClr val="96172E">
                  <a:tint val="44500"/>
                  <a:satMod val="160000"/>
                </a:srgbClr>
              </a:gs>
              <a:gs pos="100000">
                <a:srgbClr val="96172E">
                  <a:tint val="23500"/>
                  <a:satMod val="160000"/>
                </a:srgbClr>
              </a:gs>
            </a:gsLst>
            <a:path path="circle">
              <a:fillToRect l="50000" t="50000" r="50000" b="5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a:buClrTx/>
              <a:buSzTx/>
              <a:buFontTx/>
              <a:buNone/>
              <a:defRPr/>
            </a:pPr>
            <a:endParaRPr lang="en-US" sz="1400">
              <a:solidFill>
                <a:schemeClr val="tx1"/>
              </a:solidFill>
              <a:cs typeface="Arial" pitchFamily="34" charset="0"/>
            </a:endParaRPr>
          </a:p>
        </p:txBody>
      </p:sp>
      <p:sp>
        <p:nvSpPr>
          <p:cNvPr id="42013" name="TextBox 90"/>
          <p:cNvSpPr txBox="1">
            <a:spLocks noChangeArrowheads="1"/>
          </p:cNvSpPr>
          <p:nvPr/>
        </p:nvSpPr>
        <p:spPr bwMode="auto">
          <a:xfrm>
            <a:off x="3552825" y="5145088"/>
            <a:ext cx="1009650" cy="366712"/>
          </a:xfrm>
          <a:prstGeom prst="rect">
            <a:avLst/>
          </a:prstGeom>
          <a:noFill/>
          <a:ln w="9525">
            <a:noFill/>
            <a:miter lim="800000"/>
            <a:headEnd/>
            <a:tailEnd/>
          </a:ln>
        </p:spPr>
        <p:txBody>
          <a:bodyPr wrap="none">
            <a:spAutoFit/>
          </a:bodyPr>
          <a:lstStyle/>
          <a:p>
            <a:pPr algn="l" defTabSz="957263">
              <a:buClrTx/>
              <a:buSzTx/>
              <a:buFontTx/>
              <a:buNone/>
            </a:pPr>
            <a:r>
              <a:rPr lang="en-US" altLang="en-US" b="1">
                <a:solidFill>
                  <a:schemeClr val="tx1"/>
                </a:solidFill>
                <a:cs typeface="Arial" charset="0"/>
              </a:rPr>
              <a:t>112,700</a:t>
            </a:r>
            <a:endParaRPr lang="en-US" altLang="en-US" b="1" baseline="30000">
              <a:solidFill>
                <a:schemeClr val="tx1"/>
              </a:solidFill>
              <a:cs typeface="Arial" charset="0"/>
            </a:endParaRPr>
          </a:p>
        </p:txBody>
      </p:sp>
      <p:sp>
        <p:nvSpPr>
          <p:cNvPr id="36" name="Freeform 35"/>
          <p:cNvSpPr/>
          <p:nvPr/>
        </p:nvSpPr>
        <p:spPr bwMode="auto">
          <a:xfrm>
            <a:off x="1809750" y="5732463"/>
            <a:ext cx="2178050" cy="441325"/>
          </a:xfrm>
          <a:custGeom>
            <a:avLst/>
            <a:gdLst>
              <a:gd name="connsiteX0" fmla="*/ 304800 w 2843463"/>
              <a:gd name="connsiteY0" fmla="*/ 0 h 381000"/>
              <a:gd name="connsiteX1" fmla="*/ 2843463 w 2843463"/>
              <a:gd name="connsiteY1" fmla="*/ 0 h 381000"/>
              <a:gd name="connsiteX2" fmla="*/ 2843463 w 2843463"/>
              <a:gd name="connsiteY2" fmla="*/ 381000 h 381000"/>
              <a:gd name="connsiteX3" fmla="*/ 0 w 2843463"/>
              <a:gd name="connsiteY3" fmla="*/ 381000 h 381000"/>
              <a:gd name="connsiteX4" fmla="*/ 304800 w 2843463"/>
              <a:gd name="connsiteY4" fmla="*/ 0 h 381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43463" h="381000">
                <a:moveTo>
                  <a:pt x="304800" y="0"/>
                </a:moveTo>
                <a:lnTo>
                  <a:pt x="2843463" y="0"/>
                </a:lnTo>
                <a:lnTo>
                  <a:pt x="2843463" y="381000"/>
                </a:lnTo>
                <a:lnTo>
                  <a:pt x="0" y="381000"/>
                </a:lnTo>
                <a:lnTo>
                  <a:pt x="304800" y="0"/>
                </a:lnTo>
                <a:close/>
              </a:path>
            </a:pathLst>
          </a:custGeom>
          <a:solidFill>
            <a:srgbClr val="61AEE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a:buClrTx/>
              <a:buSzTx/>
              <a:buFontTx/>
              <a:buNone/>
              <a:defRPr/>
            </a:pPr>
            <a:endParaRPr lang="en-US" sz="1400">
              <a:solidFill>
                <a:schemeClr val="tx1"/>
              </a:solidFill>
              <a:cs typeface="Arial" pitchFamily="34" charset="0"/>
            </a:endParaRPr>
          </a:p>
        </p:txBody>
      </p:sp>
      <p:sp>
        <p:nvSpPr>
          <p:cNvPr id="38" name="Freeform 37"/>
          <p:cNvSpPr/>
          <p:nvPr/>
        </p:nvSpPr>
        <p:spPr bwMode="auto">
          <a:xfrm>
            <a:off x="3987800" y="5732463"/>
            <a:ext cx="1960563" cy="441325"/>
          </a:xfrm>
          <a:custGeom>
            <a:avLst/>
            <a:gdLst>
              <a:gd name="connsiteX0" fmla="*/ 2318084 w 2614863"/>
              <a:gd name="connsiteY0" fmla="*/ 0 h 381000"/>
              <a:gd name="connsiteX1" fmla="*/ 0 w 2614863"/>
              <a:gd name="connsiteY1" fmla="*/ 0 h 381000"/>
              <a:gd name="connsiteX2" fmla="*/ 0 w 2614863"/>
              <a:gd name="connsiteY2" fmla="*/ 381000 h 381000"/>
              <a:gd name="connsiteX3" fmla="*/ 2614863 w 2614863"/>
              <a:gd name="connsiteY3" fmla="*/ 381000 h 381000"/>
              <a:gd name="connsiteX4" fmla="*/ 2318084 w 2614863"/>
              <a:gd name="connsiteY4" fmla="*/ 0 h 381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4863" h="381000">
                <a:moveTo>
                  <a:pt x="2318084" y="0"/>
                </a:moveTo>
                <a:lnTo>
                  <a:pt x="0" y="0"/>
                </a:lnTo>
                <a:lnTo>
                  <a:pt x="0" y="381000"/>
                </a:lnTo>
                <a:lnTo>
                  <a:pt x="2614863" y="381000"/>
                </a:lnTo>
                <a:lnTo>
                  <a:pt x="2318084" y="0"/>
                </a:lnTo>
                <a:close/>
              </a:path>
            </a:pathLst>
          </a:custGeom>
          <a:solidFill>
            <a:srgbClr val="96172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a:buClrTx/>
              <a:buSzTx/>
              <a:buFontTx/>
              <a:buNone/>
              <a:defRPr/>
            </a:pPr>
            <a:endParaRPr lang="en-US" sz="1400" dirty="0">
              <a:solidFill>
                <a:schemeClr val="tx1"/>
              </a:solidFill>
              <a:cs typeface="Arial" pitchFamily="34" charset="0"/>
            </a:endParaRPr>
          </a:p>
        </p:txBody>
      </p:sp>
      <p:sp>
        <p:nvSpPr>
          <p:cNvPr id="42016" name="TextBox 93"/>
          <p:cNvSpPr txBox="1">
            <a:spLocks noChangeArrowheads="1"/>
          </p:cNvSpPr>
          <p:nvPr/>
        </p:nvSpPr>
        <p:spPr bwMode="auto">
          <a:xfrm>
            <a:off x="2757488" y="5732463"/>
            <a:ext cx="882650" cy="366712"/>
          </a:xfrm>
          <a:prstGeom prst="rect">
            <a:avLst/>
          </a:prstGeom>
          <a:noFill/>
          <a:ln w="9525">
            <a:noFill/>
            <a:miter lim="800000"/>
            <a:headEnd/>
            <a:tailEnd/>
          </a:ln>
        </p:spPr>
        <p:txBody>
          <a:bodyPr wrap="none">
            <a:spAutoFit/>
          </a:bodyPr>
          <a:lstStyle/>
          <a:p>
            <a:pPr algn="l" defTabSz="957263">
              <a:buClrTx/>
              <a:buSzTx/>
              <a:buFontTx/>
              <a:buNone/>
            </a:pPr>
            <a:r>
              <a:rPr lang="en-US" altLang="en-US" b="1">
                <a:solidFill>
                  <a:schemeClr val="tx1"/>
                </a:solidFill>
                <a:cs typeface="Arial" charset="0"/>
              </a:rPr>
              <a:t>41,930</a:t>
            </a:r>
            <a:endParaRPr lang="en-US" altLang="en-US" b="1" baseline="30000">
              <a:solidFill>
                <a:schemeClr val="tx1"/>
              </a:solidFill>
              <a:cs typeface="Arial" charset="0"/>
            </a:endParaRPr>
          </a:p>
        </p:txBody>
      </p:sp>
      <p:sp>
        <p:nvSpPr>
          <p:cNvPr id="42017" name="TextBox 94"/>
          <p:cNvSpPr txBox="1">
            <a:spLocks noChangeArrowheads="1"/>
          </p:cNvSpPr>
          <p:nvPr/>
        </p:nvSpPr>
        <p:spPr bwMode="auto">
          <a:xfrm>
            <a:off x="4346575" y="5732463"/>
            <a:ext cx="829073" cy="369332"/>
          </a:xfrm>
          <a:prstGeom prst="rect">
            <a:avLst/>
          </a:prstGeom>
          <a:noFill/>
          <a:ln w="9525">
            <a:noFill/>
            <a:miter lim="800000"/>
            <a:headEnd/>
            <a:tailEnd/>
          </a:ln>
        </p:spPr>
        <p:txBody>
          <a:bodyPr wrap="none">
            <a:spAutoFit/>
          </a:bodyPr>
          <a:lstStyle/>
          <a:p>
            <a:pPr algn="l" defTabSz="957263">
              <a:buClrTx/>
              <a:buSzTx/>
              <a:buFontTx/>
              <a:buNone/>
            </a:pPr>
            <a:r>
              <a:rPr lang="en-US" altLang="en-US" b="1" dirty="0">
                <a:cs typeface="Arial" charset="0"/>
              </a:rPr>
              <a:t>37,629</a:t>
            </a:r>
            <a:endParaRPr lang="en-US" altLang="en-US" b="1" baseline="30000" dirty="0">
              <a:cs typeface="Arial" charset="0"/>
            </a:endParaRPr>
          </a:p>
        </p:txBody>
      </p:sp>
      <p:sp>
        <p:nvSpPr>
          <p:cNvPr id="26" name="Rectangle 25"/>
          <p:cNvSpPr/>
          <p:nvPr/>
        </p:nvSpPr>
        <p:spPr bwMode="auto">
          <a:xfrm>
            <a:off x="4397375" y="3025775"/>
            <a:ext cx="1466850" cy="449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a:buClrTx/>
              <a:buSzTx/>
              <a:buFontTx/>
              <a:buNone/>
              <a:defRPr/>
            </a:pPr>
            <a:endParaRPr lang="en-US" sz="1400">
              <a:solidFill>
                <a:schemeClr val="bg1"/>
              </a:solidFill>
              <a:cs typeface="Arial" pitchFamily="34" charset="0"/>
            </a:endParaRPr>
          </a:p>
        </p:txBody>
      </p:sp>
      <p:sp>
        <p:nvSpPr>
          <p:cNvPr id="42019" name="TextBox 82"/>
          <p:cNvSpPr txBox="1">
            <a:spLocks noChangeArrowheads="1"/>
          </p:cNvSpPr>
          <p:nvPr/>
        </p:nvSpPr>
        <p:spPr bwMode="auto">
          <a:xfrm>
            <a:off x="6187502" y="3717032"/>
            <a:ext cx="2200922" cy="338554"/>
          </a:xfrm>
          <a:prstGeom prst="rect">
            <a:avLst/>
          </a:prstGeom>
          <a:noFill/>
          <a:ln w="9525">
            <a:noFill/>
            <a:miter lim="800000"/>
            <a:headEnd/>
            <a:tailEnd/>
          </a:ln>
        </p:spPr>
        <p:txBody>
          <a:bodyPr wrap="square">
            <a:spAutoFit/>
          </a:bodyPr>
          <a:lstStyle/>
          <a:p>
            <a:pPr defTabSz="914400">
              <a:buClrTx/>
              <a:buSzTx/>
              <a:buFontTx/>
              <a:buNone/>
            </a:pPr>
            <a:r>
              <a:rPr lang="en-US" sz="1600" b="1" dirty="0" err="1">
                <a:solidFill>
                  <a:schemeClr val="bg1"/>
                </a:solidFill>
                <a:latin typeface="Calibri" pitchFamily="34" charset="0"/>
                <a:cs typeface="Arial" charset="0"/>
              </a:rPr>
              <a:t>Cancri</a:t>
            </a:r>
            <a:r>
              <a:rPr lang="en-US" sz="1600" b="1" dirty="0">
                <a:solidFill>
                  <a:schemeClr val="bg1"/>
                </a:solidFill>
                <a:latin typeface="Calibri" pitchFamily="34" charset="0"/>
                <a:cs typeface="Arial" charset="0"/>
              </a:rPr>
              <a:t> dell’orofaringer</a:t>
            </a:r>
            <a:r>
              <a:rPr lang="en-US" sz="1600" b="1" baseline="30000" dirty="0">
                <a:solidFill>
                  <a:schemeClr val="bg1"/>
                </a:solidFill>
                <a:latin typeface="Calibri" pitchFamily="34" charset="0"/>
                <a:cs typeface="Arial" charset="0"/>
              </a:rPr>
              <a:t>1</a:t>
            </a:r>
          </a:p>
        </p:txBody>
      </p:sp>
      <p:sp>
        <p:nvSpPr>
          <p:cNvPr id="42020" name="TextBox 104"/>
          <p:cNvSpPr txBox="1">
            <a:spLocks noChangeArrowheads="1"/>
          </p:cNvSpPr>
          <p:nvPr/>
        </p:nvSpPr>
        <p:spPr bwMode="auto">
          <a:xfrm>
            <a:off x="3987800" y="3086100"/>
            <a:ext cx="692150" cy="366713"/>
          </a:xfrm>
          <a:prstGeom prst="rect">
            <a:avLst/>
          </a:prstGeom>
          <a:noFill/>
          <a:ln w="9525">
            <a:noFill/>
            <a:miter lim="800000"/>
            <a:headEnd/>
            <a:tailEnd/>
          </a:ln>
        </p:spPr>
        <p:txBody>
          <a:bodyPr wrap="none">
            <a:spAutoFit/>
          </a:bodyPr>
          <a:lstStyle/>
          <a:p>
            <a:pPr algn="l" defTabSz="957263">
              <a:buClrTx/>
              <a:buSzTx/>
              <a:buFontTx/>
              <a:buNone/>
            </a:pPr>
            <a:r>
              <a:rPr lang="en-US" altLang="en-US" b="1">
                <a:solidFill>
                  <a:schemeClr val="tx1"/>
                </a:solidFill>
                <a:cs typeface="Arial" charset="0"/>
              </a:rPr>
              <a:t>3996</a:t>
            </a:r>
            <a:endParaRPr lang="en-US" altLang="en-US" b="1" baseline="30000">
              <a:solidFill>
                <a:schemeClr val="tx1"/>
              </a:solidFill>
              <a:cs typeface="Arial" charset="0"/>
            </a:endParaRPr>
          </a:p>
        </p:txBody>
      </p:sp>
      <p:sp>
        <p:nvSpPr>
          <p:cNvPr id="15" name="Rectangle 14"/>
          <p:cNvSpPr/>
          <p:nvPr/>
        </p:nvSpPr>
        <p:spPr bwMode="auto">
          <a:xfrm>
            <a:off x="4657725" y="3529013"/>
            <a:ext cx="1301750" cy="4492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a:buClrTx/>
              <a:buSzTx/>
              <a:buFontTx/>
              <a:buNone/>
              <a:defRPr/>
            </a:pPr>
            <a:endParaRPr lang="en-US" sz="1400">
              <a:solidFill>
                <a:schemeClr val="bg1"/>
              </a:solidFill>
              <a:cs typeface="Arial" pitchFamily="34" charset="0"/>
            </a:endParaRPr>
          </a:p>
        </p:txBody>
      </p:sp>
      <p:sp>
        <p:nvSpPr>
          <p:cNvPr id="16" name="Trapezoid 15"/>
          <p:cNvSpPr/>
          <p:nvPr/>
        </p:nvSpPr>
        <p:spPr bwMode="auto">
          <a:xfrm>
            <a:off x="4095750" y="3529013"/>
            <a:ext cx="801688" cy="454025"/>
          </a:xfrm>
          <a:custGeom>
            <a:avLst/>
            <a:gdLst>
              <a:gd name="connsiteX0" fmla="*/ 0 w 1600188"/>
              <a:gd name="connsiteY0" fmla="*/ 450000 h 450000"/>
              <a:gd name="connsiteX1" fmla="*/ 371610 w 1600188"/>
              <a:gd name="connsiteY1" fmla="*/ 0 h 450000"/>
              <a:gd name="connsiteX2" fmla="*/ 1228578 w 1600188"/>
              <a:gd name="connsiteY2" fmla="*/ 0 h 450000"/>
              <a:gd name="connsiteX3" fmla="*/ 1600188 w 1600188"/>
              <a:gd name="connsiteY3" fmla="*/ 450000 h 450000"/>
              <a:gd name="connsiteX4" fmla="*/ 0 w 1600188"/>
              <a:gd name="connsiteY4" fmla="*/ 450000 h 450000"/>
              <a:gd name="connsiteX0" fmla="*/ 0 w 1600188"/>
              <a:gd name="connsiteY0" fmla="*/ 454763 h 454763"/>
              <a:gd name="connsiteX1" fmla="*/ 447810 w 1600188"/>
              <a:gd name="connsiteY1" fmla="*/ 0 h 454763"/>
              <a:gd name="connsiteX2" fmla="*/ 1228578 w 1600188"/>
              <a:gd name="connsiteY2" fmla="*/ 4763 h 454763"/>
              <a:gd name="connsiteX3" fmla="*/ 1600188 w 1600188"/>
              <a:gd name="connsiteY3" fmla="*/ 454763 h 454763"/>
              <a:gd name="connsiteX4" fmla="*/ 0 w 1600188"/>
              <a:gd name="connsiteY4" fmla="*/ 454763 h 454763"/>
              <a:gd name="connsiteX0" fmla="*/ 0 w 1157276"/>
              <a:gd name="connsiteY0" fmla="*/ 454763 h 454763"/>
              <a:gd name="connsiteX1" fmla="*/ 4898 w 1157276"/>
              <a:gd name="connsiteY1" fmla="*/ 0 h 454763"/>
              <a:gd name="connsiteX2" fmla="*/ 785666 w 1157276"/>
              <a:gd name="connsiteY2" fmla="*/ 4763 h 454763"/>
              <a:gd name="connsiteX3" fmla="*/ 1157276 w 1157276"/>
              <a:gd name="connsiteY3" fmla="*/ 454763 h 454763"/>
              <a:gd name="connsiteX4" fmla="*/ 0 w 1157276"/>
              <a:gd name="connsiteY4" fmla="*/ 454763 h 45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7276" h="454763">
                <a:moveTo>
                  <a:pt x="0" y="454763"/>
                </a:moveTo>
                <a:cubicBezTo>
                  <a:pt x="1633" y="303175"/>
                  <a:pt x="3265" y="151588"/>
                  <a:pt x="4898" y="0"/>
                </a:cubicBezTo>
                <a:lnTo>
                  <a:pt x="785666" y="4763"/>
                </a:lnTo>
                <a:lnTo>
                  <a:pt x="1157276" y="454763"/>
                </a:lnTo>
                <a:lnTo>
                  <a:pt x="0" y="454763"/>
                </a:lnTo>
                <a:close/>
              </a:path>
            </a:pathLst>
          </a:custGeom>
          <a:solidFill>
            <a:srgbClr val="96172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a:buClrTx/>
              <a:buSzTx/>
              <a:buFontTx/>
              <a:buNone/>
              <a:defRPr/>
            </a:pPr>
            <a:endParaRPr lang="en-US" sz="1400">
              <a:solidFill>
                <a:schemeClr val="tx1"/>
              </a:solidFill>
              <a:cs typeface="Arial" pitchFamily="34" charset="0"/>
            </a:endParaRPr>
          </a:p>
        </p:txBody>
      </p:sp>
      <p:sp>
        <p:nvSpPr>
          <p:cNvPr id="17" name="Rectangle 16"/>
          <p:cNvSpPr/>
          <p:nvPr/>
        </p:nvSpPr>
        <p:spPr bwMode="auto">
          <a:xfrm>
            <a:off x="1604963" y="3532188"/>
            <a:ext cx="1493837" cy="4460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a:buClrTx/>
              <a:buSzTx/>
              <a:buFontTx/>
              <a:buNone/>
              <a:defRPr/>
            </a:pPr>
            <a:endParaRPr lang="en-US" sz="1400">
              <a:solidFill>
                <a:schemeClr val="tx1"/>
              </a:solidFill>
              <a:cs typeface="Arial" pitchFamily="34" charset="0"/>
            </a:endParaRPr>
          </a:p>
        </p:txBody>
      </p:sp>
      <p:sp>
        <p:nvSpPr>
          <p:cNvPr id="24" name="Freeform 23"/>
          <p:cNvSpPr/>
          <p:nvPr/>
        </p:nvSpPr>
        <p:spPr bwMode="auto">
          <a:xfrm>
            <a:off x="2890838" y="3530600"/>
            <a:ext cx="1211262" cy="454025"/>
          </a:xfrm>
          <a:custGeom>
            <a:avLst/>
            <a:gdLst>
              <a:gd name="connsiteX0" fmla="*/ 0 w 778748"/>
              <a:gd name="connsiteY0" fmla="*/ 371789 h 371789"/>
              <a:gd name="connsiteX1" fmla="*/ 311499 w 778748"/>
              <a:gd name="connsiteY1" fmla="*/ 0 h 371789"/>
              <a:gd name="connsiteX2" fmla="*/ 778748 w 778748"/>
              <a:gd name="connsiteY2" fmla="*/ 0 h 371789"/>
              <a:gd name="connsiteX3" fmla="*/ 778748 w 778748"/>
              <a:gd name="connsiteY3" fmla="*/ 371789 h 371789"/>
              <a:gd name="connsiteX4" fmla="*/ 0 w 778748"/>
              <a:gd name="connsiteY4" fmla="*/ 371789 h 371789"/>
              <a:gd name="connsiteX0" fmla="*/ 0 w 778748"/>
              <a:gd name="connsiteY0" fmla="*/ 373759 h 373759"/>
              <a:gd name="connsiteX1" fmla="*/ 208778 w 778748"/>
              <a:gd name="connsiteY1" fmla="*/ 0 h 373759"/>
              <a:gd name="connsiteX2" fmla="*/ 778748 w 778748"/>
              <a:gd name="connsiteY2" fmla="*/ 1970 h 373759"/>
              <a:gd name="connsiteX3" fmla="*/ 778748 w 778748"/>
              <a:gd name="connsiteY3" fmla="*/ 373759 h 373759"/>
              <a:gd name="connsiteX4" fmla="*/ 0 w 778748"/>
              <a:gd name="connsiteY4" fmla="*/ 373759 h 373759"/>
              <a:gd name="connsiteX0" fmla="*/ 0 w 778748"/>
              <a:gd name="connsiteY0" fmla="*/ 373759 h 373759"/>
              <a:gd name="connsiteX1" fmla="*/ 183724 w 778748"/>
              <a:gd name="connsiteY1" fmla="*/ 0 h 373759"/>
              <a:gd name="connsiteX2" fmla="*/ 778748 w 778748"/>
              <a:gd name="connsiteY2" fmla="*/ 1970 h 373759"/>
              <a:gd name="connsiteX3" fmla="*/ 778748 w 778748"/>
              <a:gd name="connsiteY3" fmla="*/ 373759 h 373759"/>
              <a:gd name="connsiteX4" fmla="*/ 0 w 778748"/>
              <a:gd name="connsiteY4" fmla="*/ 373759 h 373759"/>
              <a:gd name="connsiteX0" fmla="*/ 0 w 778748"/>
              <a:gd name="connsiteY0" fmla="*/ 373759 h 373759"/>
              <a:gd name="connsiteX1" fmla="*/ 168883 w 778748"/>
              <a:gd name="connsiteY1" fmla="*/ 0 h 373759"/>
              <a:gd name="connsiteX2" fmla="*/ 778748 w 778748"/>
              <a:gd name="connsiteY2" fmla="*/ 1970 h 373759"/>
              <a:gd name="connsiteX3" fmla="*/ 778748 w 778748"/>
              <a:gd name="connsiteY3" fmla="*/ 373759 h 373759"/>
              <a:gd name="connsiteX4" fmla="*/ 0 w 778748"/>
              <a:gd name="connsiteY4" fmla="*/ 373759 h 373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8748" h="373759">
                <a:moveTo>
                  <a:pt x="0" y="373759"/>
                </a:moveTo>
                <a:lnTo>
                  <a:pt x="168883" y="0"/>
                </a:lnTo>
                <a:lnTo>
                  <a:pt x="778748" y="1970"/>
                </a:lnTo>
                <a:lnTo>
                  <a:pt x="778748" y="373759"/>
                </a:lnTo>
                <a:lnTo>
                  <a:pt x="0" y="373759"/>
                </a:lnTo>
                <a:close/>
              </a:path>
            </a:pathLst>
          </a:custGeom>
          <a:solidFill>
            <a:srgbClr val="61AEE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a:buClrTx/>
              <a:buSzTx/>
              <a:buFontTx/>
              <a:buNone/>
              <a:defRPr/>
            </a:pPr>
            <a:r>
              <a:rPr lang="en-US" b="1" dirty="0" smtClean="0">
                <a:solidFill>
                  <a:schemeClr val="tx1"/>
                </a:solidFill>
                <a:cs typeface="Arial" pitchFamily="34" charset="0"/>
              </a:rPr>
              <a:t>      1,717</a:t>
            </a:r>
            <a:endParaRPr lang="en-US" b="1" dirty="0">
              <a:solidFill>
                <a:schemeClr val="tx1"/>
              </a:solidFill>
              <a:cs typeface="Arial" pitchFamily="34" charset="0"/>
            </a:endParaRPr>
          </a:p>
        </p:txBody>
      </p:sp>
      <p:sp>
        <p:nvSpPr>
          <p:cNvPr id="42025" name="TextBox 85"/>
          <p:cNvSpPr txBox="1">
            <a:spLocks noChangeArrowheads="1"/>
          </p:cNvSpPr>
          <p:nvPr/>
        </p:nvSpPr>
        <p:spPr bwMode="auto">
          <a:xfrm>
            <a:off x="6209393" y="3197225"/>
            <a:ext cx="1890999" cy="338554"/>
          </a:xfrm>
          <a:prstGeom prst="rect">
            <a:avLst/>
          </a:prstGeom>
          <a:noFill/>
          <a:ln w="9525">
            <a:noFill/>
            <a:miter lim="800000"/>
            <a:headEnd/>
            <a:tailEnd/>
          </a:ln>
        </p:spPr>
        <p:txBody>
          <a:bodyPr wrap="square">
            <a:spAutoFit/>
          </a:bodyPr>
          <a:lstStyle/>
          <a:p>
            <a:pPr defTabSz="957263">
              <a:buClrTx/>
              <a:buSzTx/>
              <a:buFontTx/>
              <a:buNone/>
            </a:pPr>
            <a:r>
              <a:rPr lang="en-US" altLang="en-US" sz="1600" b="1" dirty="0" err="1">
                <a:solidFill>
                  <a:schemeClr val="bg1"/>
                </a:solidFill>
                <a:cs typeface="Arial" charset="0"/>
              </a:rPr>
              <a:t>Cancro</a:t>
            </a:r>
            <a:r>
              <a:rPr lang="en-US" altLang="en-US" sz="1600" b="1" dirty="0">
                <a:solidFill>
                  <a:schemeClr val="bg1"/>
                </a:solidFill>
                <a:cs typeface="Arial" charset="0"/>
              </a:rPr>
              <a:t> </a:t>
            </a:r>
            <a:r>
              <a:rPr lang="en-US" altLang="en-US" sz="1600" b="1" dirty="0" err="1">
                <a:solidFill>
                  <a:schemeClr val="bg1"/>
                </a:solidFill>
                <a:cs typeface="Arial" charset="0"/>
              </a:rPr>
              <a:t>Anale</a:t>
            </a:r>
            <a:endParaRPr lang="en-US" altLang="en-US" sz="1600" b="1" baseline="30000" dirty="0">
              <a:solidFill>
                <a:schemeClr val="bg1"/>
              </a:solidFill>
              <a:cs typeface="Arial" charset="0"/>
            </a:endParaRPr>
          </a:p>
        </p:txBody>
      </p:sp>
      <p:sp>
        <p:nvSpPr>
          <p:cNvPr id="42026" name="TextBox 100"/>
          <p:cNvSpPr txBox="1">
            <a:spLocks noChangeArrowheads="1"/>
          </p:cNvSpPr>
          <p:nvPr/>
        </p:nvSpPr>
        <p:spPr bwMode="auto">
          <a:xfrm>
            <a:off x="4192588" y="3586163"/>
            <a:ext cx="719137" cy="366712"/>
          </a:xfrm>
          <a:prstGeom prst="rect">
            <a:avLst/>
          </a:prstGeom>
          <a:noFill/>
          <a:ln w="9525">
            <a:noFill/>
            <a:miter lim="800000"/>
            <a:headEnd/>
            <a:tailEnd/>
          </a:ln>
        </p:spPr>
        <p:txBody>
          <a:bodyPr>
            <a:spAutoFit/>
          </a:bodyPr>
          <a:lstStyle/>
          <a:p>
            <a:pPr algn="l" defTabSz="957263">
              <a:buClrTx/>
              <a:buSzTx/>
              <a:buFontTx/>
              <a:buNone/>
            </a:pPr>
            <a:r>
              <a:rPr lang="en-US" altLang="en-US" b="1" dirty="0">
                <a:cs typeface="Arial" charset="0"/>
              </a:rPr>
              <a:t>348</a:t>
            </a:r>
            <a:endParaRPr lang="en-US" altLang="en-US" b="1" baseline="30000" dirty="0">
              <a:cs typeface="Arial" charset="0"/>
            </a:endParaRPr>
          </a:p>
        </p:txBody>
      </p:sp>
      <p:sp>
        <p:nvSpPr>
          <p:cNvPr id="42027" name="TextBox 78"/>
          <p:cNvSpPr txBox="1">
            <a:spLocks noChangeArrowheads="1"/>
          </p:cNvSpPr>
          <p:nvPr/>
        </p:nvSpPr>
        <p:spPr bwMode="auto">
          <a:xfrm>
            <a:off x="6068068" y="5281613"/>
            <a:ext cx="3328468" cy="307777"/>
          </a:xfrm>
          <a:prstGeom prst="rect">
            <a:avLst/>
          </a:prstGeom>
          <a:noFill/>
          <a:ln w="9525">
            <a:noFill/>
            <a:miter lim="800000"/>
            <a:headEnd/>
            <a:tailEnd/>
          </a:ln>
        </p:spPr>
        <p:txBody>
          <a:bodyPr wrap="square">
            <a:spAutoFit/>
          </a:bodyPr>
          <a:lstStyle/>
          <a:p>
            <a:pPr defTabSz="957263">
              <a:buClrTx/>
              <a:buSzTx/>
              <a:buFontTx/>
              <a:buNone/>
            </a:pPr>
            <a:r>
              <a:rPr lang="en-US" altLang="en-US" sz="1400" b="1">
                <a:solidFill>
                  <a:schemeClr val="bg1"/>
                </a:solidFill>
                <a:cs typeface="Arial" charset="0"/>
              </a:rPr>
              <a:t>LSIL lesioni precancerose di basso grado </a:t>
            </a:r>
          </a:p>
        </p:txBody>
      </p:sp>
      <p:sp>
        <p:nvSpPr>
          <p:cNvPr id="42028" name="TextBox 142"/>
          <p:cNvSpPr txBox="1">
            <a:spLocks noChangeArrowheads="1"/>
          </p:cNvSpPr>
          <p:nvPr/>
        </p:nvSpPr>
        <p:spPr bwMode="auto">
          <a:xfrm>
            <a:off x="6280150" y="5899150"/>
            <a:ext cx="1761636" cy="338554"/>
          </a:xfrm>
          <a:prstGeom prst="rect">
            <a:avLst/>
          </a:prstGeom>
          <a:noFill/>
          <a:ln w="9525">
            <a:noFill/>
            <a:miter lim="800000"/>
            <a:headEnd/>
            <a:tailEnd/>
          </a:ln>
        </p:spPr>
        <p:txBody>
          <a:bodyPr wrap="none">
            <a:spAutoFit/>
          </a:bodyPr>
          <a:lstStyle/>
          <a:p>
            <a:pPr algn="l" defTabSz="957263">
              <a:buClrTx/>
              <a:buSzTx/>
              <a:buFontTx/>
              <a:buNone/>
            </a:pPr>
            <a:r>
              <a:rPr lang="en-US" altLang="en-US" sz="1600" b="1">
                <a:solidFill>
                  <a:schemeClr val="bg1"/>
                </a:solidFill>
                <a:cs typeface="Arial" charset="0"/>
              </a:rPr>
              <a:t>Condilomi Genitali</a:t>
            </a:r>
          </a:p>
        </p:txBody>
      </p:sp>
      <p:sp>
        <p:nvSpPr>
          <p:cNvPr id="29" name="Freeform 28"/>
          <p:cNvSpPr/>
          <p:nvPr/>
        </p:nvSpPr>
        <p:spPr bwMode="auto">
          <a:xfrm>
            <a:off x="3762375" y="3025775"/>
            <a:ext cx="874713" cy="449263"/>
          </a:xfrm>
          <a:custGeom>
            <a:avLst/>
            <a:gdLst>
              <a:gd name="connsiteX0" fmla="*/ 1155561 w 1155561"/>
              <a:gd name="connsiteY0" fmla="*/ 366764 h 366764"/>
              <a:gd name="connsiteX1" fmla="*/ 864159 w 1155561"/>
              <a:gd name="connsiteY1" fmla="*/ 0 h 366764"/>
              <a:gd name="connsiteX2" fmla="*/ 0 w 1155561"/>
              <a:gd name="connsiteY2" fmla="*/ 0 h 366764"/>
              <a:gd name="connsiteX3" fmla="*/ 0 w 1155561"/>
              <a:gd name="connsiteY3" fmla="*/ 366764 h 366764"/>
              <a:gd name="connsiteX4" fmla="*/ 1155561 w 1155561"/>
              <a:gd name="connsiteY4" fmla="*/ 366764 h 366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561" h="366764">
                <a:moveTo>
                  <a:pt x="1155561" y="366764"/>
                </a:moveTo>
                <a:lnTo>
                  <a:pt x="864159" y="0"/>
                </a:lnTo>
                <a:lnTo>
                  <a:pt x="0" y="0"/>
                </a:lnTo>
                <a:lnTo>
                  <a:pt x="0" y="366764"/>
                </a:lnTo>
                <a:lnTo>
                  <a:pt x="1155561" y="366764"/>
                </a:lnTo>
                <a:close/>
              </a:path>
            </a:pathLst>
          </a:custGeom>
          <a:solidFill>
            <a:srgbClr val="96172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l" defTabSz="914400">
              <a:buClrTx/>
              <a:buSzTx/>
              <a:buFontTx/>
              <a:buNone/>
              <a:defRPr/>
            </a:pPr>
            <a:r>
              <a:rPr lang="en-US" altLang="en-US" b="1">
                <a:solidFill>
                  <a:schemeClr val="tx1"/>
                </a:solidFill>
              </a:rPr>
              <a:t>482</a:t>
            </a:r>
            <a:endParaRPr lang="en-US" altLang="en-US" b="1" baseline="30000">
              <a:solidFill>
                <a:schemeClr val="tx1"/>
              </a:solidFill>
            </a:endParaRPr>
          </a:p>
        </p:txBody>
      </p:sp>
      <p:cxnSp>
        <p:nvCxnSpPr>
          <p:cNvPr id="6" name="Connecteur droit 5"/>
          <p:cNvCxnSpPr>
            <a:stCxn id="61" idx="2"/>
          </p:cNvCxnSpPr>
          <p:nvPr/>
        </p:nvCxnSpPr>
        <p:spPr>
          <a:xfrm>
            <a:off x="4883150" y="2438400"/>
            <a:ext cx="5532438"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65" name="Connecteur droit 64"/>
          <p:cNvCxnSpPr/>
          <p:nvPr/>
        </p:nvCxnSpPr>
        <p:spPr>
          <a:xfrm>
            <a:off x="4546600" y="2947988"/>
            <a:ext cx="5868988"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69" name="Connecteur droit 68"/>
          <p:cNvCxnSpPr/>
          <p:nvPr/>
        </p:nvCxnSpPr>
        <p:spPr>
          <a:xfrm>
            <a:off x="3852863" y="3983038"/>
            <a:ext cx="6567487" cy="1587"/>
          </a:xfrm>
          <a:prstGeom prst="line">
            <a:avLst/>
          </a:prstGeom>
        </p:spPr>
        <p:style>
          <a:lnRef idx="1">
            <a:schemeClr val="accent4"/>
          </a:lnRef>
          <a:fillRef idx="0">
            <a:schemeClr val="accent4"/>
          </a:fillRef>
          <a:effectRef idx="0">
            <a:schemeClr val="accent4"/>
          </a:effectRef>
          <a:fontRef idx="minor">
            <a:schemeClr val="tx1"/>
          </a:fontRef>
        </p:style>
      </p:cxnSp>
      <p:cxnSp>
        <p:nvCxnSpPr>
          <p:cNvPr id="73" name="Connecteur droit 72"/>
          <p:cNvCxnSpPr/>
          <p:nvPr/>
        </p:nvCxnSpPr>
        <p:spPr>
          <a:xfrm>
            <a:off x="3475038" y="4491038"/>
            <a:ext cx="6940550"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74" name="Connecteur droit 73"/>
          <p:cNvCxnSpPr/>
          <p:nvPr/>
        </p:nvCxnSpPr>
        <p:spPr>
          <a:xfrm>
            <a:off x="3136900" y="4997450"/>
            <a:ext cx="7278688"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75" name="Connecteur droit 74"/>
          <p:cNvCxnSpPr/>
          <p:nvPr/>
        </p:nvCxnSpPr>
        <p:spPr>
          <a:xfrm>
            <a:off x="2413000" y="6170613"/>
            <a:ext cx="8002588"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95" name="Connecteur droit 94"/>
          <p:cNvCxnSpPr/>
          <p:nvPr/>
        </p:nvCxnSpPr>
        <p:spPr>
          <a:xfrm>
            <a:off x="2765425" y="5507038"/>
            <a:ext cx="7629525" cy="0"/>
          </a:xfrm>
          <a:prstGeom prst="line">
            <a:avLst/>
          </a:prstGeom>
        </p:spPr>
        <p:style>
          <a:lnRef idx="1">
            <a:schemeClr val="accent4"/>
          </a:lnRef>
          <a:fillRef idx="0">
            <a:schemeClr val="accent4"/>
          </a:fillRef>
          <a:effectRef idx="0">
            <a:schemeClr val="accent4"/>
          </a:effectRef>
          <a:fontRef idx="minor">
            <a:schemeClr val="tx1"/>
          </a:fontRef>
        </p:style>
      </p:cxnSp>
      <p:sp>
        <p:nvSpPr>
          <p:cNvPr id="33" name="Freeform 32"/>
          <p:cNvSpPr/>
          <p:nvPr/>
        </p:nvSpPr>
        <p:spPr bwMode="auto">
          <a:xfrm>
            <a:off x="3155950" y="3025775"/>
            <a:ext cx="609600" cy="449263"/>
          </a:xfrm>
          <a:custGeom>
            <a:avLst/>
            <a:gdLst>
              <a:gd name="connsiteX0" fmla="*/ 0 w 778748"/>
              <a:gd name="connsiteY0" fmla="*/ 371789 h 371789"/>
              <a:gd name="connsiteX1" fmla="*/ 311499 w 778748"/>
              <a:gd name="connsiteY1" fmla="*/ 0 h 371789"/>
              <a:gd name="connsiteX2" fmla="*/ 778748 w 778748"/>
              <a:gd name="connsiteY2" fmla="*/ 0 h 371789"/>
              <a:gd name="connsiteX3" fmla="*/ 778748 w 778748"/>
              <a:gd name="connsiteY3" fmla="*/ 371789 h 371789"/>
              <a:gd name="connsiteX4" fmla="*/ 0 w 778748"/>
              <a:gd name="connsiteY4" fmla="*/ 371789 h 3717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8748" h="371789">
                <a:moveTo>
                  <a:pt x="0" y="371789"/>
                </a:moveTo>
                <a:lnTo>
                  <a:pt x="311499" y="0"/>
                </a:lnTo>
                <a:lnTo>
                  <a:pt x="778748" y="0"/>
                </a:lnTo>
                <a:lnTo>
                  <a:pt x="778748" y="371789"/>
                </a:lnTo>
                <a:lnTo>
                  <a:pt x="0" y="371789"/>
                </a:lnTo>
                <a:close/>
              </a:path>
            </a:pathLst>
          </a:custGeom>
          <a:solidFill>
            <a:srgbClr val="61AEE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400">
              <a:buClrTx/>
              <a:buSzTx/>
              <a:buFontTx/>
              <a:buNone/>
              <a:defRPr/>
            </a:pPr>
            <a:endParaRPr lang="en-US" sz="1400">
              <a:solidFill>
                <a:schemeClr val="tx1"/>
              </a:solidFill>
              <a:cs typeface="Arial" pitchFamily="34" charset="0"/>
            </a:endParaRPr>
          </a:p>
        </p:txBody>
      </p:sp>
      <p:sp>
        <p:nvSpPr>
          <p:cNvPr id="42038" name="TextBox 98"/>
          <p:cNvSpPr txBox="1">
            <a:spLocks noChangeArrowheads="1"/>
          </p:cNvSpPr>
          <p:nvPr/>
        </p:nvSpPr>
        <p:spPr bwMode="auto">
          <a:xfrm>
            <a:off x="3265488" y="3065463"/>
            <a:ext cx="565150" cy="366712"/>
          </a:xfrm>
          <a:prstGeom prst="rect">
            <a:avLst/>
          </a:prstGeom>
          <a:noFill/>
          <a:ln w="9525">
            <a:noFill/>
            <a:miter lim="800000"/>
            <a:headEnd/>
            <a:tailEnd/>
          </a:ln>
        </p:spPr>
        <p:txBody>
          <a:bodyPr wrap="none">
            <a:spAutoFit/>
          </a:bodyPr>
          <a:lstStyle/>
          <a:p>
            <a:pPr algn="l" defTabSz="957263">
              <a:buClrTx/>
              <a:buSzTx/>
              <a:buFontTx/>
              <a:buNone/>
            </a:pPr>
            <a:r>
              <a:rPr lang="en-US" altLang="en-US" b="1">
                <a:solidFill>
                  <a:schemeClr val="tx1"/>
                </a:solidFill>
                <a:cs typeface="Arial" charset="0"/>
              </a:rPr>
              <a:t>273</a:t>
            </a:r>
            <a:endParaRPr lang="en-US" altLang="en-US" b="1" baseline="30000">
              <a:solidFill>
                <a:schemeClr val="tx1"/>
              </a:solidFill>
              <a:cs typeface="Arial" charset="0"/>
            </a:endParaRPr>
          </a:p>
        </p:txBody>
      </p:sp>
      <p:cxnSp>
        <p:nvCxnSpPr>
          <p:cNvPr id="66" name="Connecteur droit 65"/>
          <p:cNvCxnSpPr/>
          <p:nvPr/>
        </p:nvCxnSpPr>
        <p:spPr>
          <a:xfrm flipV="1">
            <a:off x="4219575" y="3473450"/>
            <a:ext cx="6213475" cy="0"/>
          </a:xfrm>
          <a:prstGeom prst="line">
            <a:avLst/>
          </a:prstGeom>
        </p:spPr>
        <p:style>
          <a:lnRef idx="1">
            <a:schemeClr val="accent4"/>
          </a:lnRef>
          <a:fillRef idx="0">
            <a:schemeClr val="accent4"/>
          </a:fillRef>
          <a:effectRef idx="0">
            <a:schemeClr val="accent4"/>
          </a:effectRef>
          <a:fontRef idx="minor">
            <a:schemeClr val="tx1"/>
          </a:fontRef>
        </p:style>
      </p:cxnSp>
      <p:sp>
        <p:nvSpPr>
          <p:cNvPr id="71" name="Text Box 51"/>
          <p:cNvSpPr txBox="1">
            <a:spLocks noChangeArrowheads="1"/>
          </p:cNvSpPr>
          <p:nvPr/>
        </p:nvSpPr>
        <p:spPr bwMode="auto">
          <a:xfrm>
            <a:off x="1508125" y="1268413"/>
            <a:ext cx="1839739" cy="1371600"/>
          </a:xfrm>
          <a:prstGeom prst="rect">
            <a:avLst/>
          </a:prstGeom>
          <a:solidFill>
            <a:schemeClr val="accent2"/>
          </a:solidFill>
          <a:ln>
            <a:noFill/>
          </a:ln>
          <a:effectLst>
            <a:outerShdw dist="107763" dir="2700000" algn="ctr" rotWithShape="0">
              <a:schemeClr val="bg2">
                <a:alpha val="50000"/>
              </a:schemeClr>
            </a:outerShdw>
          </a:effectLst>
          <a:extLst/>
        </p:spPr>
        <p:txBody>
          <a:bodyPr wrap="square">
            <a:spAutoFit/>
          </a:bodyPr>
          <a:lstStyle/>
          <a:p>
            <a:pPr defTabSz="957263">
              <a:buClrTx/>
              <a:buSzTx/>
              <a:buFontTx/>
              <a:buNone/>
              <a:defRPr/>
            </a:pPr>
            <a:r>
              <a:rPr lang="fr-FR" altLang="it-IT" sz="2400" b="1" dirty="0">
                <a:latin typeface="Calibri" pitchFamily="34" charset="0"/>
                <a:cs typeface="Arial" pitchFamily="34" charset="0"/>
              </a:rPr>
              <a:t>MASCHI</a:t>
            </a:r>
            <a:endParaRPr lang="fr-FR" altLang="it-IT" sz="1600" b="1" dirty="0">
              <a:latin typeface="Calibri" pitchFamily="34" charset="0"/>
              <a:cs typeface="Arial" pitchFamily="34" charset="0"/>
            </a:endParaRPr>
          </a:p>
          <a:p>
            <a:pPr defTabSz="957263">
              <a:buClrTx/>
              <a:buSzTx/>
              <a:buFontTx/>
              <a:buNone/>
              <a:defRPr/>
            </a:pPr>
            <a:r>
              <a:rPr lang="fr-FR" altLang="it-IT" dirty="0" err="1">
                <a:latin typeface="Calibri" pitchFamily="34" charset="0"/>
                <a:cs typeface="Arial" pitchFamily="34" charset="0"/>
              </a:rPr>
              <a:t>Nuovi</a:t>
            </a:r>
            <a:r>
              <a:rPr lang="fr-FR" altLang="it-IT" dirty="0">
                <a:latin typeface="Calibri" pitchFamily="34" charset="0"/>
                <a:cs typeface="Arial" pitchFamily="34" charset="0"/>
              </a:rPr>
              <a:t> </a:t>
            </a:r>
            <a:r>
              <a:rPr lang="fr-FR" altLang="it-IT" dirty="0" err="1">
                <a:latin typeface="Calibri" pitchFamily="34" charset="0"/>
                <a:cs typeface="Arial" pitchFamily="34" charset="0"/>
              </a:rPr>
              <a:t>casi</a:t>
            </a:r>
            <a:r>
              <a:rPr lang="fr-FR" altLang="it-IT" dirty="0">
                <a:latin typeface="Calibri" pitchFamily="34" charset="0"/>
                <a:cs typeface="Arial" pitchFamily="34" charset="0"/>
              </a:rPr>
              <a:t>/</a:t>
            </a:r>
            <a:r>
              <a:rPr lang="fr-FR" altLang="it-IT" dirty="0" err="1">
                <a:latin typeface="Calibri" pitchFamily="34" charset="0"/>
                <a:cs typeface="Arial" pitchFamily="34" charset="0"/>
              </a:rPr>
              <a:t>anno</a:t>
            </a:r>
            <a:r>
              <a:rPr lang="fr-FR" altLang="it-IT" dirty="0">
                <a:latin typeface="Calibri" pitchFamily="34" charset="0"/>
                <a:cs typeface="Arial" pitchFamily="34" charset="0"/>
              </a:rPr>
              <a:t> </a:t>
            </a:r>
            <a:r>
              <a:rPr lang="fr-FR" altLang="it-IT" dirty="0" smtClean="0">
                <a:latin typeface="Calibri" pitchFamily="34" charset="0"/>
                <a:cs typeface="Arial" pitchFamily="34" charset="0"/>
              </a:rPr>
              <a:t/>
            </a:r>
            <a:br>
              <a:rPr lang="fr-FR" altLang="it-IT" dirty="0" smtClean="0">
                <a:latin typeface="Calibri" pitchFamily="34" charset="0"/>
                <a:cs typeface="Arial" pitchFamily="34" charset="0"/>
              </a:rPr>
            </a:br>
            <a:r>
              <a:rPr lang="fr-FR" altLang="it-IT" dirty="0" smtClean="0">
                <a:latin typeface="Calibri" pitchFamily="34" charset="0"/>
                <a:cs typeface="Arial" pitchFamily="34" charset="0"/>
              </a:rPr>
              <a:t>da </a:t>
            </a:r>
            <a:r>
              <a:rPr lang="fr-FR" altLang="it-IT" dirty="0">
                <a:latin typeface="Calibri" pitchFamily="34" charset="0"/>
                <a:cs typeface="Arial" pitchFamily="34" charset="0"/>
              </a:rPr>
              <a:t>HPV:</a:t>
            </a:r>
            <a:endParaRPr lang="fr-FR" altLang="it-IT" sz="1400" dirty="0">
              <a:latin typeface="Calibri" pitchFamily="34" charset="0"/>
              <a:cs typeface="Arial" pitchFamily="34" charset="0"/>
            </a:endParaRPr>
          </a:p>
          <a:p>
            <a:pPr defTabSz="957263">
              <a:buClrTx/>
              <a:buSzTx/>
              <a:buFontTx/>
              <a:buNone/>
              <a:defRPr/>
            </a:pPr>
            <a:r>
              <a:rPr lang="fr-FR" altLang="it-IT" sz="2000" b="1" dirty="0">
                <a:effectLst>
                  <a:outerShdw blurRad="38100" dist="38100" dir="2700000" algn="tl">
                    <a:srgbClr val="000000"/>
                  </a:outerShdw>
                </a:effectLst>
                <a:latin typeface="Calibri" pitchFamily="34" charset="0"/>
                <a:cs typeface="Arial" pitchFamily="34" charset="0"/>
              </a:rPr>
              <a:t>44,049</a:t>
            </a:r>
          </a:p>
        </p:txBody>
      </p:sp>
      <p:sp>
        <p:nvSpPr>
          <p:cNvPr id="42041" name="76 Rectángulo"/>
          <p:cNvSpPr>
            <a:spLocks noChangeArrowheads="1"/>
          </p:cNvSpPr>
          <p:nvPr/>
        </p:nvSpPr>
        <p:spPr bwMode="auto">
          <a:xfrm>
            <a:off x="1270000" y="4551363"/>
            <a:ext cx="6616700" cy="1181100"/>
          </a:xfrm>
          <a:prstGeom prst="rect">
            <a:avLst/>
          </a:prstGeom>
          <a:noFill/>
          <a:ln w="28575" algn="ctr">
            <a:solidFill>
              <a:srgbClr val="C00000"/>
            </a:solidFill>
            <a:round/>
            <a:headEnd/>
            <a:tailEnd/>
          </a:ln>
        </p:spPr>
        <p:txBody>
          <a:bodyPr wrap="none" anchor="ctr"/>
          <a:lstStyle/>
          <a:p>
            <a:pPr marL="342900" indent="-342900" defTabSz="957263">
              <a:lnSpc>
                <a:spcPct val="90000"/>
              </a:lnSpc>
              <a:spcBef>
                <a:spcPct val="20000"/>
              </a:spcBef>
              <a:buClrTx/>
              <a:buSzTx/>
              <a:buFontTx/>
              <a:buChar char="•"/>
            </a:pPr>
            <a:endParaRPr lang="en-US" altLang="en-US" sz="2000">
              <a:solidFill>
                <a:schemeClr val="tx1"/>
              </a:solidFill>
              <a:cs typeface="Arial" charset="0"/>
            </a:endParaRPr>
          </a:p>
        </p:txBody>
      </p:sp>
      <p:sp>
        <p:nvSpPr>
          <p:cNvPr id="42042" name="83 Flecha curvada hacia la derecha"/>
          <p:cNvSpPr>
            <a:spLocks noChangeArrowheads="1"/>
          </p:cNvSpPr>
          <p:nvPr/>
        </p:nvSpPr>
        <p:spPr bwMode="auto">
          <a:xfrm>
            <a:off x="1604963" y="4313238"/>
            <a:ext cx="393700" cy="874712"/>
          </a:xfrm>
          <a:prstGeom prst="curvedRightArrow">
            <a:avLst>
              <a:gd name="adj1" fmla="val 33255"/>
              <a:gd name="adj2" fmla="val 66519"/>
              <a:gd name="adj3" fmla="val 25000"/>
            </a:avLst>
          </a:prstGeom>
          <a:solidFill>
            <a:srgbClr val="C00000"/>
          </a:solidFill>
          <a:ln w="9525">
            <a:noFill/>
            <a:miter lim="800000"/>
            <a:headEnd/>
            <a:tailEnd/>
          </a:ln>
        </p:spPr>
        <p:txBody>
          <a:bodyPr wrap="none" anchor="ctr"/>
          <a:lstStyle/>
          <a:p>
            <a:pPr marL="342900" indent="-342900" defTabSz="957263">
              <a:lnSpc>
                <a:spcPct val="90000"/>
              </a:lnSpc>
              <a:spcBef>
                <a:spcPct val="20000"/>
              </a:spcBef>
              <a:buClrTx/>
              <a:buSzTx/>
              <a:buFontTx/>
              <a:buChar char="•"/>
            </a:pPr>
            <a:endParaRPr lang="en-US" altLang="en-US" sz="2000">
              <a:solidFill>
                <a:schemeClr val="tx1"/>
              </a:solidFill>
              <a:cs typeface="Arial" charset="0"/>
            </a:endParaRPr>
          </a:p>
        </p:txBody>
      </p:sp>
      <p:sp>
        <p:nvSpPr>
          <p:cNvPr id="42043" name="77 Elipse"/>
          <p:cNvSpPr>
            <a:spLocks noChangeArrowheads="1"/>
          </p:cNvSpPr>
          <p:nvPr/>
        </p:nvSpPr>
        <p:spPr bwMode="auto">
          <a:xfrm>
            <a:off x="1666875" y="4357688"/>
            <a:ext cx="952500" cy="785812"/>
          </a:xfrm>
          <a:prstGeom prst="ellipse">
            <a:avLst/>
          </a:prstGeom>
          <a:noFill/>
          <a:ln w="9525">
            <a:noFill/>
            <a:round/>
            <a:headEnd/>
            <a:tailEnd/>
          </a:ln>
        </p:spPr>
        <p:txBody>
          <a:bodyPr wrap="none" anchor="ctr"/>
          <a:lstStyle/>
          <a:p>
            <a:pPr marL="342900" indent="-342900" defTabSz="957263">
              <a:lnSpc>
                <a:spcPct val="90000"/>
              </a:lnSpc>
              <a:spcBef>
                <a:spcPct val="20000"/>
              </a:spcBef>
              <a:buClrTx/>
              <a:buSzTx/>
              <a:buFontTx/>
              <a:buNone/>
            </a:pPr>
            <a:r>
              <a:rPr lang="en-US" altLang="en-US" sz="2000" dirty="0">
                <a:solidFill>
                  <a:schemeClr val="bg1"/>
                </a:solidFill>
                <a:cs typeface="Arial" charset="0"/>
              </a:rPr>
              <a:t> ≈ x 40</a:t>
            </a:r>
          </a:p>
        </p:txBody>
      </p:sp>
      <p:sp>
        <p:nvSpPr>
          <p:cNvPr id="42044" name="Text Box 6"/>
          <p:cNvSpPr txBox="1">
            <a:spLocks noChangeArrowheads="1"/>
          </p:cNvSpPr>
          <p:nvPr/>
        </p:nvSpPr>
        <p:spPr bwMode="auto">
          <a:xfrm>
            <a:off x="4572000" y="6156325"/>
            <a:ext cx="4398963" cy="701675"/>
          </a:xfrm>
          <a:prstGeom prst="rect">
            <a:avLst/>
          </a:prstGeom>
          <a:noFill/>
          <a:ln w="9525">
            <a:noFill/>
            <a:miter lim="800000"/>
            <a:headEnd/>
            <a:tailEnd/>
          </a:ln>
        </p:spPr>
        <p:txBody>
          <a:bodyPr>
            <a:spAutoFit/>
          </a:bodyPr>
          <a:lstStyle/>
          <a:p>
            <a:pPr algn="l" defTabSz="957263">
              <a:buClrTx/>
              <a:buSzTx/>
              <a:buFontTx/>
              <a:buNone/>
            </a:pPr>
            <a:r>
              <a:rPr lang="fr-FR" altLang="it-IT" sz="1000" b="1">
                <a:solidFill>
                  <a:schemeClr val="bg1"/>
                </a:solidFill>
                <a:latin typeface="Calibri" pitchFamily="34" charset="0"/>
                <a:cs typeface="Arial" charset="0"/>
              </a:rPr>
              <a:t>* Fonte: Annual number of new cancer cases calculated based on crude incidence rates from IARC database (1998-2002) and population estimate Eurostat 2008; estimate Globocan 2008 for cervical cancer; published HPV prevalence rates were applied (for Europe, when available)</a:t>
            </a:r>
          </a:p>
        </p:txBody>
      </p:sp>
      <p:sp>
        <p:nvSpPr>
          <p:cNvPr id="42045" name="28 Rectángulo"/>
          <p:cNvSpPr>
            <a:spLocks noChangeArrowheads="1"/>
          </p:cNvSpPr>
          <p:nvPr/>
        </p:nvSpPr>
        <p:spPr bwMode="auto">
          <a:xfrm>
            <a:off x="165100" y="6237288"/>
            <a:ext cx="4406900" cy="549275"/>
          </a:xfrm>
          <a:prstGeom prst="rect">
            <a:avLst/>
          </a:prstGeom>
          <a:noFill/>
          <a:ln w="9525">
            <a:noFill/>
            <a:miter lim="800000"/>
            <a:headEnd/>
            <a:tailEnd/>
          </a:ln>
        </p:spPr>
        <p:txBody>
          <a:bodyPr>
            <a:spAutoFit/>
          </a:bodyPr>
          <a:lstStyle/>
          <a:p>
            <a:pPr algn="l" defTabSz="957263">
              <a:buClrTx/>
              <a:buSzTx/>
              <a:buFontTx/>
              <a:buNone/>
            </a:pPr>
            <a:r>
              <a:rPr lang="en-US" altLang="it-IT" sz="1000" b="1" dirty="0">
                <a:solidFill>
                  <a:schemeClr val="bg1"/>
                </a:solidFill>
                <a:latin typeface="Calibri" pitchFamily="34" charset="0"/>
                <a:cs typeface="Arial" charset="0"/>
              </a:rPr>
              <a:t>Sources: Forman et al 2012 Vaccine based on de Martel et al Lancet </a:t>
            </a:r>
            <a:r>
              <a:rPr lang="en-US" altLang="it-IT" sz="1000" b="1" dirty="0" err="1">
                <a:solidFill>
                  <a:schemeClr val="bg1"/>
                </a:solidFill>
                <a:latin typeface="Calibri" pitchFamily="34" charset="0"/>
                <a:cs typeface="Arial" charset="0"/>
              </a:rPr>
              <a:t>Oncol</a:t>
            </a:r>
            <a:r>
              <a:rPr lang="en-US" altLang="it-IT" sz="1000" b="1" dirty="0">
                <a:solidFill>
                  <a:schemeClr val="bg1"/>
                </a:solidFill>
                <a:latin typeface="Calibri" pitchFamily="34" charset="0"/>
                <a:cs typeface="Arial" charset="0"/>
              </a:rPr>
              <a:t> 2012 (cancers) and </a:t>
            </a:r>
            <a:r>
              <a:rPr lang="da-DK" altLang="it-IT" sz="1000" b="1" dirty="0">
                <a:solidFill>
                  <a:schemeClr val="bg1"/>
                </a:solidFill>
                <a:latin typeface="Calibri" pitchFamily="34" charset="0"/>
                <a:cs typeface="Arial" charset="0"/>
              </a:rPr>
              <a:t>Hartwig et al. BMC Cancer 2012</a:t>
            </a:r>
            <a:r>
              <a:rPr lang="en-US" altLang="it-IT" sz="1000" b="1" dirty="0">
                <a:solidFill>
                  <a:schemeClr val="bg1"/>
                </a:solidFill>
                <a:latin typeface="Calibri" pitchFamily="34" charset="0"/>
                <a:cs typeface="Arial" charset="0"/>
              </a:rPr>
              <a:t> (genital warts) ESTIMATES UK HPA 2007AND GERMANY</a:t>
            </a:r>
          </a:p>
        </p:txBody>
      </p:sp>
      <p:sp>
        <p:nvSpPr>
          <p:cNvPr id="26686" name="Text Box 52"/>
          <p:cNvSpPr txBox="1">
            <a:spLocks noChangeArrowheads="1"/>
          </p:cNvSpPr>
          <p:nvPr/>
        </p:nvSpPr>
        <p:spPr bwMode="auto">
          <a:xfrm>
            <a:off x="4194175" y="1268413"/>
            <a:ext cx="1745977" cy="1323439"/>
          </a:xfrm>
          <a:prstGeom prst="rect">
            <a:avLst/>
          </a:prstGeom>
          <a:solidFill>
            <a:srgbClr val="F9D1E6"/>
          </a:solidFill>
          <a:ln>
            <a:noFill/>
          </a:ln>
          <a:effectLst>
            <a:outerShdw dist="107763" dir="2700000" algn="ctr" rotWithShape="0">
              <a:schemeClr val="bg2">
                <a:alpha val="50000"/>
              </a:schemeClr>
            </a:outerShdw>
          </a:effectLst>
          <a:extLst/>
        </p:spPr>
        <p:txBody>
          <a:bodyPr wrap="square">
            <a:spAutoFit/>
          </a:bodyPr>
          <a:lstStyle/>
          <a:p>
            <a:pPr defTabSz="957263">
              <a:spcBef>
                <a:spcPct val="50000"/>
              </a:spcBef>
              <a:buClrTx/>
              <a:buSzTx/>
              <a:buFontTx/>
              <a:buNone/>
              <a:defRPr/>
            </a:pPr>
            <a:r>
              <a:rPr lang="fr-FR" altLang="it-IT" sz="2400" b="1" dirty="0">
                <a:solidFill>
                  <a:schemeClr val="tx1"/>
                </a:solidFill>
                <a:latin typeface="Calibri" pitchFamily="34" charset="0"/>
                <a:cs typeface="Arial" pitchFamily="34" charset="0"/>
              </a:rPr>
              <a:t>FEMMINE</a:t>
            </a:r>
          </a:p>
          <a:p>
            <a:pPr defTabSz="957263">
              <a:buClrTx/>
              <a:buSzTx/>
              <a:buFontTx/>
              <a:buNone/>
              <a:defRPr/>
            </a:pPr>
            <a:r>
              <a:rPr lang="fr-FR" altLang="it-IT" dirty="0" err="1">
                <a:solidFill>
                  <a:schemeClr val="tx1"/>
                </a:solidFill>
                <a:latin typeface="Calibri" pitchFamily="34" charset="0"/>
                <a:cs typeface="Arial" pitchFamily="34" charset="0"/>
              </a:rPr>
              <a:t>Nuovi</a:t>
            </a:r>
            <a:r>
              <a:rPr lang="fr-FR" altLang="it-IT" dirty="0">
                <a:solidFill>
                  <a:schemeClr val="tx1"/>
                </a:solidFill>
                <a:latin typeface="Calibri" pitchFamily="34" charset="0"/>
                <a:cs typeface="Arial" pitchFamily="34" charset="0"/>
              </a:rPr>
              <a:t> </a:t>
            </a:r>
            <a:r>
              <a:rPr lang="fr-FR" altLang="it-IT" dirty="0" err="1">
                <a:solidFill>
                  <a:schemeClr val="tx1"/>
                </a:solidFill>
                <a:latin typeface="Calibri" pitchFamily="34" charset="0"/>
                <a:cs typeface="Arial" pitchFamily="34" charset="0"/>
              </a:rPr>
              <a:t>casi</a:t>
            </a:r>
            <a:r>
              <a:rPr lang="fr-FR" altLang="it-IT" dirty="0">
                <a:solidFill>
                  <a:schemeClr val="tx1"/>
                </a:solidFill>
                <a:latin typeface="Calibri" pitchFamily="34" charset="0"/>
                <a:cs typeface="Arial" pitchFamily="34" charset="0"/>
              </a:rPr>
              <a:t>/</a:t>
            </a:r>
            <a:r>
              <a:rPr lang="fr-FR" altLang="it-IT" dirty="0" err="1">
                <a:solidFill>
                  <a:schemeClr val="tx1"/>
                </a:solidFill>
                <a:latin typeface="Calibri" pitchFamily="34" charset="0"/>
                <a:cs typeface="Arial" pitchFamily="34" charset="0"/>
              </a:rPr>
              <a:t>anno</a:t>
            </a:r>
            <a:r>
              <a:rPr lang="fr-FR" altLang="it-IT" dirty="0">
                <a:solidFill>
                  <a:schemeClr val="tx1"/>
                </a:solidFill>
                <a:latin typeface="Calibri" pitchFamily="34" charset="0"/>
                <a:cs typeface="Arial" pitchFamily="34" charset="0"/>
              </a:rPr>
              <a:t> da HPV :</a:t>
            </a:r>
          </a:p>
          <a:p>
            <a:pPr defTabSz="957263">
              <a:buClrTx/>
              <a:buSzTx/>
              <a:buFontTx/>
              <a:buNone/>
              <a:defRPr/>
            </a:pPr>
            <a:r>
              <a:rPr lang="fr-FR" altLang="it-IT" sz="2000" b="1" dirty="0">
                <a:solidFill>
                  <a:schemeClr val="tx1"/>
                </a:solidFill>
                <a:latin typeface="Calibri" pitchFamily="34" charset="0"/>
                <a:cs typeface="Arial" pitchFamily="34" charset="0"/>
              </a:rPr>
              <a:t>41,334</a:t>
            </a: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60418" name="Line 2"/>
          <p:cNvSpPr>
            <a:spLocks noChangeShapeType="1"/>
          </p:cNvSpPr>
          <p:nvPr/>
        </p:nvSpPr>
        <p:spPr bwMode="auto">
          <a:xfrm>
            <a:off x="-19050" y="831850"/>
            <a:ext cx="9220200" cy="0"/>
          </a:xfrm>
          <a:prstGeom prst="line">
            <a:avLst/>
          </a:prstGeom>
          <a:noFill/>
          <a:ln w="28575">
            <a:solidFill>
              <a:schemeClr val="bg1"/>
            </a:solidFill>
            <a:round/>
            <a:headEnd/>
            <a:tailEnd/>
          </a:ln>
        </p:spPr>
        <p:txBody>
          <a:bodyPr wrap="none" anchor="ctr"/>
          <a:lstStyle/>
          <a:p>
            <a:endParaRPr lang="it-IT"/>
          </a:p>
        </p:txBody>
      </p:sp>
      <p:sp>
        <p:nvSpPr>
          <p:cNvPr id="60419" name="AutoShape 3"/>
          <p:cNvSpPr>
            <a:spLocks noChangeArrowheads="1"/>
          </p:cNvSpPr>
          <p:nvPr/>
        </p:nvSpPr>
        <p:spPr bwMode="auto">
          <a:xfrm>
            <a:off x="3535363" y="4265613"/>
            <a:ext cx="5065712" cy="2381250"/>
          </a:xfrm>
          <a:prstGeom prst="roundRect">
            <a:avLst>
              <a:gd name="adj" fmla="val 16667"/>
            </a:avLst>
          </a:prstGeom>
          <a:gradFill rotWithShape="1">
            <a:gsLst>
              <a:gs pos="0">
                <a:srgbClr val="CC0000"/>
              </a:gs>
              <a:gs pos="100000">
                <a:srgbClr val="5E0000"/>
              </a:gs>
            </a:gsLst>
            <a:path path="rect">
              <a:fillToRect l="100000" b="100000"/>
            </a:path>
          </a:gradFill>
          <a:ln w="9525">
            <a:noFill/>
            <a:round/>
            <a:headEnd/>
            <a:tailEnd/>
          </a:ln>
        </p:spPr>
        <p:txBody>
          <a:bodyPr wrap="none" anchor="ctr"/>
          <a:lstStyle/>
          <a:p>
            <a:endParaRPr lang="it-IT"/>
          </a:p>
        </p:txBody>
      </p:sp>
      <p:sp>
        <p:nvSpPr>
          <p:cNvPr id="60420" name="Text Box 4"/>
          <p:cNvSpPr txBox="1">
            <a:spLocks noChangeArrowheads="1"/>
          </p:cNvSpPr>
          <p:nvPr/>
        </p:nvSpPr>
        <p:spPr bwMode="auto">
          <a:xfrm>
            <a:off x="279400" y="4379913"/>
            <a:ext cx="3351213" cy="579437"/>
          </a:xfrm>
          <a:prstGeom prst="rect">
            <a:avLst/>
          </a:prstGeom>
          <a:noFill/>
          <a:ln w="9525">
            <a:noFill/>
            <a:miter lim="800000"/>
            <a:headEnd/>
            <a:tailEnd/>
          </a:ln>
        </p:spPr>
        <p:txBody>
          <a:bodyPr>
            <a:spAutoFit/>
          </a:bodyPr>
          <a:lstStyle/>
          <a:p>
            <a:pPr algn="l" defTabSz="914400">
              <a:spcBef>
                <a:spcPct val="50000"/>
              </a:spcBef>
              <a:buClrTx/>
              <a:buSzTx/>
              <a:buFontTx/>
              <a:buNone/>
            </a:pPr>
            <a:r>
              <a:rPr lang="it-IT" sz="3200" dirty="0">
                <a:solidFill>
                  <a:schemeClr val="bg1"/>
                </a:solidFill>
                <a:latin typeface="Comic Sans MS" pitchFamily="66" charset="0"/>
              </a:rPr>
              <a:t>Esame II livello:</a:t>
            </a:r>
            <a:endParaRPr lang="en-US" dirty="0">
              <a:solidFill>
                <a:schemeClr val="bg1"/>
              </a:solidFill>
              <a:latin typeface="Comic Sans MS" pitchFamily="66" charset="0"/>
            </a:endParaRPr>
          </a:p>
        </p:txBody>
      </p:sp>
      <p:sp>
        <p:nvSpPr>
          <p:cNvPr id="60421" name="Text Box 5"/>
          <p:cNvSpPr txBox="1">
            <a:spLocks noChangeArrowheads="1"/>
          </p:cNvSpPr>
          <p:nvPr/>
        </p:nvSpPr>
        <p:spPr bwMode="auto">
          <a:xfrm>
            <a:off x="4803775" y="2487613"/>
            <a:ext cx="3956050" cy="771525"/>
          </a:xfrm>
          <a:prstGeom prst="rect">
            <a:avLst/>
          </a:prstGeom>
          <a:noFill/>
          <a:ln w="9525">
            <a:solidFill>
              <a:srgbClr val="FFFF66"/>
            </a:solidFill>
            <a:miter lim="800000"/>
            <a:headEnd/>
            <a:tailEnd/>
          </a:ln>
        </p:spPr>
        <p:txBody>
          <a:bodyPr>
            <a:spAutoFit/>
          </a:bodyPr>
          <a:lstStyle/>
          <a:p>
            <a:pPr algn="l" defTabSz="914400">
              <a:buClrTx/>
              <a:buSzTx/>
              <a:buFontTx/>
              <a:buNone/>
            </a:pPr>
            <a:r>
              <a:rPr lang="en-GB" sz="2200" b="1" dirty="0">
                <a:solidFill>
                  <a:srgbClr val="FFFF66"/>
                </a:solidFill>
                <a:cs typeface="Arial" charset="0"/>
              </a:rPr>
              <a:t>H-SIL</a:t>
            </a:r>
            <a:r>
              <a:rPr lang="en-GB" sz="2200" b="1" dirty="0">
                <a:latin typeface="Arial Narrow" pitchFamily="34" charset="0"/>
              </a:rPr>
              <a:t> </a:t>
            </a:r>
            <a:r>
              <a:rPr lang="en-GB" sz="2200" b="1" dirty="0">
                <a:solidFill>
                  <a:schemeClr val="bg1"/>
                </a:solidFill>
                <a:latin typeface="Arial Narrow" pitchFamily="34" charset="0"/>
              </a:rPr>
              <a:t>(</a:t>
            </a:r>
            <a:r>
              <a:rPr lang="en-GB" sz="2200" b="1" dirty="0" err="1">
                <a:solidFill>
                  <a:schemeClr val="bg1"/>
                </a:solidFill>
                <a:latin typeface="Arial Narrow" pitchFamily="34" charset="0"/>
              </a:rPr>
              <a:t>Lesione</a:t>
            </a:r>
            <a:r>
              <a:rPr lang="en-GB" sz="2200" b="1" dirty="0">
                <a:solidFill>
                  <a:schemeClr val="bg1"/>
                </a:solidFill>
                <a:latin typeface="Arial Narrow" pitchFamily="34" charset="0"/>
              </a:rPr>
              <a:t> </a:t>
            </a:r>
            <a:r>
              <a:rPr lang="en-GB" sz="2200" b="1" dirty="0" err="1">
                <a:solidFill>
                  <a:schemeClr val="bg1"/>
                </a:solidFill>
                <a:latin typeface="Arial Narrow" pitchFamily="34" charset="0"/>
              </a:rPr>
              <a:t>Squamosa</a:t>
            </a:r>
            <a:r>
              <a:rPr lang="en-GB" sz="2200" b="1" dirty="0">
                <a:solidFill>
                  <a:schemeClr val="bg1"/>
                </a:solidFill>
                <a:latin typeface="Arial Narrow" pitchFamily="34" charset="0"/>
              </a:rPr>
              <a:t> </a:t>
            </a:r>
            <a:r>
              <a:rPr lang="en-GB" sz="2200" b="1" dirty="0" err="1">
                <a:solidFill>
                  <a:schemeClr val="bg1"/>
                </a:solidFill>
                <a:latin typeface="Arial Narrow" pitchFamily="34" charset="0"/>
              </a:rPr>
              <a:t>Intraepiteliale</a:t>
            </a:r>
            <a:r>
              <a:rPr lang="en-GB" sz="2200" b="1" dirty="0">
                <a:solidFill>
                  <a:schemeClr val="bg1"/>
                </a:solidFill>
                <a:latin typeface="Arial Narrow" pitchFamily="34" charset="0"/>
              </a:rPr>
              <a:t> </a:t>
            </a:r>
            <a:r>
              <a:rPr lang="en-GB" sz="2200" b="1" dirty="0" err="1">
                <a:solidFill>
                  <a:schemeClr val="bg1"/>
                </a:solidFill>
                <a:latin typeface="Arial Narrow" pitchFamily="34" charset="0"/>
              </a:rPr>
              <a:t>di</a:t>
            </a:r>
            <a:r>
              <a:rPr lang="en-GB" sz="2200" b="1" dirty="0">
                <a:solidFill>
                  <a:schemeClr val="bg1"/>
                </a:solidFill>
                <a:latin typeface="Arial Narrow" pitchFamily="34" charset="0"/>
              </a:rPr>
              <a:t> Alto </a:t>
            </a:r>
            <a:r>
              <a:rPr lang="en-GB" sz="2200" b="1" dirty="0" err="1">
                <a:solidFill>
                  <a:schemeClr val="bg1"/>
                </a:solidFill>
                <a:latin typeface="Arial Narrow" pitchFamily="34" charset="0"/>
              </a:rPr>
              <a:t>Grado</a:t>
            </a:r>
            <a:r>
              <a:rPr lang="en-GB" sz="2200" b="1" dirty="0">
                <a:solidFill>
                  <a:schemeClr val="bg1"/>
                </a:solidFill>
                <a:latin typeface="Arial Narrow" pitchFamily="34" charset="0"/>
              </a:rPr>
              <a:t>)</a:t>
            </a:r>
          </a:p>
        </p:txBody>
      </p:sp>
      <p:sp>
        <p:nvSpPr>
          <p:cNvPr id="60422" name="Text Box 6"/>
          <p:cNvSpPr txBox="1">
            <a:spLocks noChangeArrowheads="1"/>
          </p:cNvSpPr>
          <p:nvPr/>
        </p:nvSpPr>
        <p:spPr bwMode="auto">
          <a:xfrm>
            <a:off x="323850" y="2508250"/>
            <a:ext cx="3956050" cy="771525"/>
          </a:xfrm>
          <a:prstGeom prst="rect">
            <a:avLst/>
          </a:prstGeom>
          <a:noFill/>
          <a:ln w="9525">
            <a:solidFill>
              <a:srgbClr val="FFFF66"/>
            </a:solidFill>
            <a:miter lim="800000"/>
            <a:headEnd/>
            <a:tailEnd/>
          </a:ln>
        </p:spPr>
        <p:txBody>
          <a:bodyPr>
            <a:spAutoFit/>
          </a:bodyPr>
          <a:lstStyle/>
          <a:p>
            <a:pPr algn="l" defTabSz="914400">
              <a:buClrTx/>
              <a:buSzTx/>
              <a:buFontTx/>
              <a:buNone/>
            </a:pPr>
            <a:r>
              <a:rPr lang="en-GB" sz="2200" b="1" dirty="0">
                <a:solidFill>
                  <a:srgbClr val="FFFF66"/>
                </a:solidFill>
                <a:cs typeface="Arial" charset="0"/>
              </a:rPr>
              <a:t>L-SIL</a:t>
            </a:r>
            <a:r>
              <a:rPr lang="en-GB" sz="2200" b="1" dirty="0">
                <a:cs typeface="Arial" charset="0"/>
              </a:rPr>
              <a:t> </a:t>
            </a:r>
            <a:r>
              <a:rPr lang="en-GB" sz="2200" b="1" dirty="0">
                <a:solidFill>
                  <a:schemeClr val="bg1"/>
                </a:solidFill>
                <a:latin typeface="Arial Narrow" pitchFamily="34" charset="0"/>
              </a:rPr>
              <a:t>(</a:t>
            </a:r>
            <a:r>
              <a:rPr lang="en-GB" sz="2200" b="1" dirty="0" err="1">
                <a:solidFill>
                  <a:schemeClr val="bg1"/>
                </a:solidFill>
                <a:latin typeface="Arial Narrow" pitchFamily="34" charset="0"/>
              </a:rPr>
              <a:t>Lesione</a:t>
            </a:r>
            <a:r>
              <a:rPr lang="en-GB" sz="2200" b="1" dirty="0">
                <a:solidFill>
                  <a:schemeClr val="bg1"/>
                </a:solidFill>
                <a:latin typeface="Arial Narrow" pitchFamily="34" charset="0"/>
              </a:rPr>
              <a:t> </a:t>
            </a:r>
            <a:r>
              <a:rPr lang="en-GB" sz="2200" b="1" dirty="0" err="1">
                <a:solidFill>
                  <a:schemeClr val="bg1"/>
                </a:solidFill>
                <a:latin typeface="Arial Narrow" pitchFamily="34" charset="0"/>
              </a:rPr>
              <a:t>Squamosa</a:t>
            </a:r>
            <a:r>
              <a:rPr lang="en-GB" sz="2200" b="1" dirty="0">
                <a:solidFill>
                  <a:schemeClr val="bg1"/>
                </a:solidFill>
                <a:latin typeface="Arial Narrow" pitchFamily="34" charset="0"/>
              </a:rPr>
              <a:t> </a:t>
            </a:r>
            <a:r>
              <a:rPr lang="en-GB" sz="2200" b="1" dirty="0" err="1">
                <a:solidFill>
                  <a:schemeClr val="bg1"/>
                </a:solidFill>
                <a:latin typeface="Arial Narrow" pitchFamily="34" charset="0"/>
              </a:rPr>
              <a:t>Intraepiteliale</a:t>
            </a:r>
            <a:r>
              <a:rPr lang="en-GB" sz="2200" b="1" dirty="0">
                <a:solidFill>
                  <a:schemeClr val="bg1"/>
                </a:solidFill>
                <a:latin typeface="Arial Narrow" pitchFamily="34" charset="0"/>
              </a:rPr>
              <a:t> </a:t>
            </a:r>
            <a:r>
              <a:rPr lang="en-GB" sz="2200" b="1" dirty="0" err="1">
                <a:solidFill>
                  <a:schemeClr val="bg1"/>
                </a:solidFill>
                <a:latin typeface="Arial Narrow" pitchFamily="34" charset="0"/>
              </a:rPr>
              <a:t>di</a:t>
            </a:r>
            <a:r>
              <a:rPr lang="en-GB" sz="2200" b="1" dirty="0">
                <a:solidFill>
                  <a:schemeClr val="bg1"/>
                </a:solidFill>
                <a:latin typeface="Arial Narrow" pitchFamily="34" charset="0"/>
              </a:rPr>
              <a:t> Basso </a:t>
            </a:r>
            <a:r>
              <a:rPr lang="en-GB" sz="2200" b="1" dirty="0" err="1">
                <a:solidFill>
                  <a:schemeClr val="bg1"/>
                </a:solidFill>
                <a:latin typeface="Arial Narrow" pitchFamily="34" charset="0"/>
              </a:rPr>
              <a:t>grado</a:t>
            </a:r>
            <a:r>
              <a:rPr lang="en-GB" sz="2200" b="1" dirty="0">
                <a:solidFill>
                  <a:schemeClr val="bg1"/>
                </a:solidFill>
                <a:latin typeface="Arial Narrow" pitchFamily="34" charset="0"/>
              </a:rPr>
              <a:t>)</a:t>
            </a:r>
          </a:p>
        </p:txBody>
      </p:sp>
      <p:sp>
        <p:nvSpPr>
          <p:cNvPr id="60423" name="AutoShape 7"/>
          <p:cNvSpPr>
            <a:spLocks noChangeArrowheads="1"/>
          </p:cNvSpPr>
          <p:nvPr/>
        </p:nvSpPr>
        <p:spPr bwMode="auto">
          <a:xfrm rot="5400000">
            <a:off x="4426744" y="2815431"/>
            <a:ext cx="446088" cy="1920875"/>
          </a:xfrm>
          <a:prstGeom prst="rightArrow">
            <a:avLst>
              <a:gd name="adj1" fmla="val 46287"/>
              <a:gd name="adj2" fmla="val 72602"/>
            </a:avLst>
          </a:prstGeom>
          <a:gradFill rotWithShape="1">
            <a:gsLst>
              <a:gs pos="0">
                <a:srgbClr val="FFFFCC"/>
              </a:gs>
              <a:gs pos="100000">
                <a:srgbClr val="76765E"/>
              </a:gs>
            </a:gsLst>
            <a:lin ang="0" scaled="1"/>
          </a:gradFill>
          <a:ln w="9525">
            <a:noFill/>
            <a:miter lim="800000"/>
            <a:headEnd/>
            <a:tailEnd/>
          </a:ln>
        </p:spPr>
        <p:txBody>
          <a:bodyPr wrap="none" anchor="ctr"/>
          <a:lstStyle/>
          <a:p>
            <a:endParaRPr lang="it-IT"/>
          </a:p>
        </p:txBody>
      </p:sp>
      <p:sp>
        <p:nvSpPr>
          <p:cNvPr id="60424" name="WordArt 8"/>
          <p:cNvSpPr>
            <a:spLocks noChangeArrowheads="1" noChangeShapeType="1" noTextEdit="1"/>
          </p:cNvSpPr>
          <p:nvPr/>
        </p:nvSpPr>
        <p:spPr bwMode="auto">
          <a:xfrm>
            <a:off x="251520" y="87412"/>
            <a:ext cx="3257550" cy="749300"/>
          </a:xfrm>
          <a:prstGeom prst="rect">
            <a:avLst/>
          </a:prstGeom>
        </p:spPr>
        <p:txBody>
          <a:bodyPr wrap="none" fromWordArt="1">
            <a:prstTxWarp prst="textPlain">
              <a:avLst>
                <a:gd name="adj" fmla="val 50000"/>
              </a:avLst>
            </a:prstTxWarp>
            <a:scene3d>
              <a:camera prst="legacyPerspectiveFront">
                <a:rot lat="21119997" lon="1080000" rev="0"/>
              </a:camera>
              <a:lightRig rig="legacyHarsh2" dir="b"/>
            </a:scene3d>
            <a:sp3d extrusionH="176200" prstMaterial="legacyMatte">
              <a:extrusionClr>
                <a:srgbClr val="FF6600"/>
              </a:extrusionClr>
            </a:sp3d>
          </a:bodyPr>
          <a:lstStyle/>
          <a:p>
            <a:r>
              <a:rPr lang="it-IT" sz="3600" b="1" kern="10" dirty="0">
                <a:ln w="9525">
                  <a:round/>
                  <a:headEnd/>
                  <a:tailEnd/>
                </a:ln>
                <a:solidFill>
                  <a:schemeClr val="bg1"/>
                </a:solidFill>
                <a:latin typeface="Comic Sans MS"/>
              </a:rPr>
              <a:t>Percorso diagnostico</a:t>
            </a:r>
          </a:p>
        </p:txBody>
      </p:sp>
      <p:sp>
        <p:nvSpPr>
          <p:cNvPr id="156681" name="Rectangle 9"/>
          <p:cNvSpPr>
            <a:spLocks noChangeArrowheads="1"/>
          </p:cNvSpPr>
          <p:nvPr/>
        </p:nvSpPr>
        <p:spPr bwMode="auto">
          <a:xfrm>
            <a:off x="4425950" y="255588"/>
            <a:ext cx="4356100" cy="509587"/>
          </a:xfrm>
          <a:prstGeom prst="rect">
            <a:avLst/>
          </a:prstGeom>
          <a:noFill/>
          <a:ln w="9525">
            <a:noFill/>
            <a:miter lim="800000"/>
            <a:headEnd/>
            <a:tailEnd/>
          </a:ln>
          <a:effectLst/>
        </p:spPr>
        <p:txBody>
          <a:bodyPr anchor="ctr"/>
          <a:lstStyle/>
          <a:p>
            <a:pPr algn="l" defTabSz="957263" eaLnBrk="0" hangingPunct="0">
              <a:defRPr/>
            </a:pPr>
            <a:r>
              <a:rPr lang="fr-FR" sz="3600" b="1" dirty="0" err="1">
                <a:solidFill>
                  <a:srgbClr val="F3DC53"/>
                </a:solidFill>
                <a:effectLst>
                  <a:outerShdw blurRad="38100" dist="38100" dir="2700000" algn="tl">
                    <a:srgbClr val="000000"/>
                  </a:outerShdw>
                </a:effectLst>
                <a:latin typeface="Comic Sans MS" pitchFamily="66" charset="0"/>
              </a:rPr>
              <a:t>Lesioni</a:t>
            </a:r>
            <a:r>
              <a:rPr lang="fr-FR" sz="3600" b="1" dirty="0">
                <a:solidFill>
                  <a:srgbClr val="F3DC53"/>
                </a:solidFill>
                <a:effectLst>
                  <a:outerShdw blurRad="38100" dist="38100" dir="2700000" algn="tl">
                    <a:srgbClr val="000000"/>
                  </a:outerShdw>
                </a:effectLst>
                <a:latin typeface="Comic Sans MS" pitchFamily="66" charset="0"/>
              </a:rPr>
              <a:t> </a:t>
            </a:r>
            <a:r>
              <a:rPr lang="fr-FR" sz="3600" b="1" dirty="0" err="1">
                <a:solidFill>
                  <a:srgbClr val="F3DC53"/>
                </a:solidFill>
                <a:effectLst>
                  <a:outerShdw blurRad="38100" dist="38100" dir="2700000" algn="tl">
                    <a:srgbClr val="000000"/>
                  </a:outerShdw>
                </a:effectLst>
                <a:latin typeface="Comic Sans MS" pitchFamily="66" charset="0"/>
              </a:rPr>
              <a:t>Cervicali</a:t>
            </a:r>
            <a:endParaRPr lang="fr-FR" sz="3600" b="1" dirty="0">
              <a:solidFill>
                <a:srgbClr val="F3DC53"/>
              </a:solidFill>
              <a:effectLst>
                <a:outerShdw blurRad="38100" dist="38100" dir="2700000" algn="tl">
                  <a:srgbClr val="000000"/>
                </a:outerShdw>
              </a:effectLst>
              <a:latin typeface="Comic Sans MS" pitchFamily="66" charset="0"/>
            </a:endParaRPr>
          </a:p>
        </p:txBody>
      </p:sp>
      <p:sp>
        <p:nvSpPr>
          <p:cNvPr id="60426" name="Line 10"/>
          <p:cNvSpPr>
            <a:spLocks noChangeShapeType="1"/>
          </p:cNvSpPr>
          <p:nvPr/>
        </p:nvSpPr>
        <p:spPr bwMode="auto">
          <a:xfrm rot="20951769" flipH="1">
            <a:off x="3816350" y="2100263"/>
            <a:ext cx="401638" cy="298450"/>
          </a:xfrm>
          <a:prstGeom prst="line">
            <a:avLst/>
          </a:prstGeom>
          <a:noFill/>
          <a:ln w="38100">
            <a:solidFill>
              <a:schemeClr val="bg1"/>
            </a:solidFill>
            <a:round/>
            <a:headEnd/>
            <a:tailEnd type="triangle" w="med" len="med"/>
          </a:ln>
        </p:spPr>
        <p:txBody>
          <a:bodyPr/>
          <a:lstStyle/>
          <a:p>
            <a:endParaRPr lang="it-IT"/>
          </a:p>
        </p:txBody>
      </p:sp>
      <p:sp>
        <p:nvSpPr>
          <p:cNvPr id="60427" name="Line 11"/>
          <p:cNvSpPr>
            <a:spLocks noChangeShapeType="1"/>
          </p:cNvSpPr>
          <p:nvPr/>
        </p:nvSpPr>
        <p:spPr bwMode="auto">
          <a:xfrm rot="16200000" flipH="1">
            <a:off x="5034756" y="2097882"/>
            <a:ext cx="401637" cy="298450"/>
          </a:xfrm>
          <a:prstGeom prst="line">
            <a:avLst/>
          </a:prstGeom>
          <a:noFill/>
          <a:ln w="38100">
            <a:solidFill>
              <a:schemeClr val="bg1"/>
            </a:solidFill>
            <a:round/>
            <a:headEnd/>
            <a:tailEnd type="triangle" w="med" len="med"/>
          </a:ln>
        </p:spPr>
        <p:txBody>
          <a:bodyPr/>
          <a:lstStyle/>
          <a:p>
            <a:endParaRPr lang="it-IT"/>
          </a:p>
        </p:txBody>
      </p:sp>
      <p:sp>
        <p:nvSpPr>
          <p:cNvPr id="60428" name="AutoShape 12"/>
          <p:cNvSpPr>
            <a:spLocks noChangeArrowheads="1"/>
          </p:cNvSpPr>
          <p:nvPr/>
        </p:nvSpPr>
        <p:spPr bwMode="auto">
          <a:xfrm>
            <a:off x="3387725" y="1397000"/>
            <a:ext cx="4021138" cy="608013"/>
          </a:xfrm>
          <a:prstGeom prst="roundRect">
            <a:avLst>
              <a:gd name="adj" fmla="val 16667"/>
            </a:avLst>
          </a:prstGeom>
          <a:gradFill rotWithShape="1">
            <a:gsLst>
              <a:gs pos="0">
                <a:srgbClr val="008000"/>
              </a:gs>
              <a:gs pos="100000">
                <a:srgbClr val="003B00"/>
              </a:gs>
            </a:gsLst>
            <a:path path="rect">
              <a:fillToRect l="100000" b="100000"/>
            </a:path>
          </a:gradFill>
          <a:ln w="9525">
            <a:noFill/>
            <a:round/>
            <a:headEnd/>
            <a:tailEnd/>
          </a:ln>
        </p:spPr>
        <p:txBody>
          <a:bodyPr wrap="none" anchor="ctr"/>
          <a:lstStyle/>
          <a:p>
            <a:endParaRPr lang="it-IT">
              <a:solidFill>
                <a:schemeClr val="bg1"/>
              </a:solidFill>
            </a:endParaRPr>
          </a:p>
        </p:txBody>
      </p:sp>
      <p:sp>
        <p:nvSpPr>
          <p:cNvPr id="60429" name="Text Box 13"/>
          <p:cNvSpPr txBox="1">
            <a:spLocks noChangeArrowheads="1"/>
          </p:cNvSpPr>
          <p:nvPr/>
        </p:nvSpPr>
        <p:spPr bwMode="auto">
          <a:xfrm>
            <a:off x="279400" y="1389063"/>
            <a:ext cx="3351213" cy="579437"/>
          </a:xfrm>
          <a:prstGeom prst="rect">
            <a:avLst/>
          </a:prstGeom>
          <a:noFill/>
          <a:ln w="9525">
            <a:noFill/>
            <a:miter lim="800000"/>
            <a:headEnd/>
            <a:tailEnd/>
          </a:ln>
        </p:spPr>
        <p:txBody>
          <a:bodyPr>
            <a:spAutoFit/>
          </a:bodyPr>
          <a:lstStyle/>
          <a:p>
            <a:pPr algn="l" defTabSz="914400">
              <a:spcBef>
                <a:spcPct val="50000"/>
              </a:spcBef>
              <a:buClrTx/>
              <a:buSzTx/>
              <a:buFontTx/>
              <a:buNone/>
            </a:pPr>
            <a:r>
              <a:rPr lang="it-IT" sz="3200">
                <a:solidFill>
                  <a:schemeClr val="bg1"/>
                </a:solidFill>
                <a:latin typeface="Comic Sans MS" pitchFamily="66" charset="0"/>
              </a:rPr>
              <a:t>Esame I livello:</a:t>
            </a:r>
            <a:endParaRPr lang="en-US">
              <a:solidFill>
                <a:schemeClr val="bg1"/>
              </a:solidFill>
              <a:latin typeface="Comic Sans MS" pitchFamily="66" charset="0"/>
            </a:endParaRPr>
          </a:p>
        </p:txBody>
      </p:sp>
      <p:sp>
        <p:nvSpPr>
          <p:cNvPr id="60430" name="Rectangle 14"/>
          <p:cNvSpPr>
            <a:spLocks noChangeArrowheads="1"/>
          </p:cNvSpPr>
          <p:nvPr/>
        </p:nvSpPr>
        <p:spPr bwMode="auto">
          <a:xfrm>
            <a:off x="3497263" y="1390650"/>
            <a:ext cx="3957637" cy="579438"/>
          </a:xfrm>
          <a:prstGeom prst="rect">
            <a:avLst/>
          </a:prstGeom>
          <a:noFill/>
          <a:ln w="9525" algn="ctr">
            <a:noFill/>
            <a:miter lim="800000"/>
            <a:headEnd/>
            <a:tailEnd/>
          </a:ln>
        </p:spPr>
        <p:txBody>
          <a:bodyPr>
            <a:spAutoFit/>
          </a:bodyPr>
          <a:lstStyle/>
          <a:p>
            <a:pPr algn="l" defTabSz="914400">
              <a:spcBef>
                <a:spcPct val="50000"/>
              </a:spcBef>
              <a:buClrTx/>
              <a:buSzTx/>
              <a:buFontTx/>
              <a:buNone/>
            </a:pPr>
            <a:r>
              <a:rPr lang="it-IT" sz="3200">
                <a:solidFill>
                  <a:schemeClr val="bg1"/>
                </a:solidFill>
                <a:latin typeface="Comic Sans MS" pitchFamily="66" charset="0"/>
              </a:rPr>
              <a:t>citologico cervicale</a:t>
            </a:r>
            <a:endParaRPr lang="en-US" sz="3200">
              <a:solidFill>
                <a:schemeClr val="bg1"/>
              </a:solidFill>
              <a:latin typeface="Comic Sans MS" pitchFamily="66" charset="0"/>
            </a:endParaRPr>
          </a:p>
        </p:txBody>
      </p:sp>
      <p:sp>
        <p:nvSpPr>
          <p:cNvPr id="60431" name="Text Box 15"/>
          <p:cNvSpPr txBox="1">
            <a:spLocks noChangeArrowheads="1"/>
          </p:cNvSpPr>
          <p:nvPr/>
        </p:nvSpPr>
        <p:spPr bwMode="auto">
          <a:xfrm>
            <a:off x="4087813" y="5892800"/>
            <a:ext cx="3946525" cy="579438"/>
          </a:xfrm>
          <a:prstGeom prst="rect">
            <a:avLst/>
          </a:prstGeom>
          <a:noFill/>
          <a:ln w="9525" algn="ctr">
            <a:noFill/>
            <a:miter lim="800000"/>
            <a:headEnd/>
            <a:tailEnd/>
          </a:ln>
        </p:spPr>
        <p:txBody>
          <a:bodyPr>
            <a:spAutoFit/>
          </a:bodyPr>
          <a:lstStyle/>
          <a:p>
            <a:pPr defTabSz="914400">
              <a:spcBef>
                <a:spcPct val="50000"/>
              </a:spcBef>
              <a:buClrTx/>
              <a:buSzTx/>
              <a:buFontTx/>
              <a:buNone/>
            </a:pPr>
            <a:r>
              <a:rPr lang="en-GB" sz="3200">
                <a:solidFill>
                  <a:srgbClr val="FFFF66"/>
                </a:solidFill>
                <a:latin typeface="Comic Sans MS" pitchFamily="66" charset="0"/>
                <a:cs typeface="Arial" charset="0"/>
              </a:rPr>
              <a:t>Biopsia mirata</a:t>
            </a:r>
          </a:p>
        </p:txBody>
      </p:sp>
      <p:sp>
        <p:nvSpPr>
          <p:cNvPr id="60432" name="AutoShape 16"/>
          <p:cNvSpPr>
            <a:spLocks noChangeArrowheads="1"/>
          </p:cNvSpPr>
          <p:nvPr/>
        </p:nvSpPr>
        <p:spPr bwMode="auto">
          <a:xfrm>
            <a:off x="5697538" y="5219700"/>
            <a:ext cx="654050" cy="457200"/>
          </a:xfrm>
          <a:prstGeom prst="downArrow">
            <a:avLst>
              <a:gd name="adj1" fmla="val 49519"/>
              <a:gd name="adj2" fmla="val 58681"/>
            </a:avLst>
          </a:prstGeom>
          <a:gradFill rotWithShape="1">
            <a:gsLst>
              <a:gs pos="0">
                <a:srgbClr val="FFFFCC"/>
              </a:gs>
              <a:gs pos="100000">
                <a:srgbClr val="76765E"/>
              </a:gs>
            </a:gsLst>
            <a:lin ang="5400000" scaled="1"/>
          </a:gradFill>
          <a:ln w="9525">
            <a:noFill/>
            <a:miter lim="800000"/>
            <a:headEnd/>
            <a:tailEnd/>
          </a:ln>
        </p:spPr>
        <p:txBody>
          <a:bodyPr wrap="none" anchor="ctr"/>
          <a:lstStyle/>
          <a:p>
            <a:endParaRPr lang="it-IT"/>
          </a:p>
        </p:txBody>
      </p:sp>
      <p:sp>
        <p:nvSpPr>
          <p:cNvPr id="60433" name="Text Box 17"/>
          <p:cNvSpPr txBox="1">
            <a:spLocks noChangeArrowheads="1"/>
          </p:cNvSpPr>
          <p:nvPr/>
        </p:nvSpPr>
        <p:spPr bwMode="auto">
          <a:xfrm>
            <a:off x="3802508" y="4365104"/>
            <a:ext cx="2785716" cy="579438"/>
          </a:xfrm>
          <a:prstGeom prst="rect">
            <a:avLst/>
          </a:prstGeom>
          <a:noFill/>
          <a:ln w="9525">
            <a:noFill/>
            <a:miter lim="800000"/>
            <a:headEnd/>
            <a:tailEnd/>
          </a:ln>
        </p:spPr>
        <p:txBody>
          <a:bodyPr wrap="square">
            <a:spAutoFit/>
          </a:bodyPr>
          <a:lstStyle/>
          <a:p>
            <a:pPr defTabSz="914400">
              <a:spcBef>
                <a:spcPct val="50000"/>
              </a:spcBef>
              <a:buClrTx/>
              <a:buSzTx/>
              <a:buFontTx/>
              <a:buNone/>
            </a:pPr>
            <a:r>
              <a:rPr lang="en-GB" sz="3200">
                <a:solidFill>
                  <a:srgbClr val="FFFF66"/>
                </a:solidFill>
                <a:latin typeface="Comic Sans MS" pitchFamily="66" charset="0"/>
                <a:cs typeface="Arial" charset="0"/>
              </a:rPr>
              <a:t>Colposcopia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4100" name="Text Box 1"/>
          <p:cNvSpPr txBox="1">
            <a:spLocks noChangeArrowheads="1"/>
          </p:cNvSpPr>
          <p:nvPr/>
        </p:nvSpPr>
        <p:spPr bwMode="auto">
          <a:xfrm>
            <a:off x="457200" y="128588"/>
            <a:ext cx="8220075" cy="1433512"/>
          </a:xfrm>
          <a:prstGeom prst="rect">
            <a:avLst/>
          </a:prstGeom>
          <a:noFill/>
          <a:ln w="9525">
            <a:noFill/>
            <a:round/>
            <a:headEnd/>
            <a:tailEnd/>
          </a:ln>
        </p:spPr>
        <p:txBody>
          <a:bodyPr lIns="90000" tIns="46800" rIns="90000" bIns="46800" anchor="ct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3200" b="1">
                <a:solidFill>
                  <a:srgbClr val="FFCC00"/>
                </a:solidFill>
                <a:latin typeface="Comic Sans MS" pitchFamily="66" charset="0"/>
              </a:rPr>
              <a:t>Neoplasie maligne HPV correlate</a:t>
            </a:r>
          </a:p>
        </p:txBody>
      </p:sp>
      <p:graphicFrame>
        <p:nvGraphicFramePr>
          <p:cNvPr id="4098" name="Object 2"/>
          <p:cNvGraphicFramePr>
            <a:graphicFrameLocks noChangeAspect="1"/>
          </p:cNvGraphicFramePr>
          <p:nvPr/>
        </p:nvGraphicFramePr>
        <p:xfrm>
          <a:off x="757238" y="1331913"/>
          <a:ext cx="7667625" cy="5056187"/>
        </p:xfrm>
        <a:graphic>
          <a:graphicData uri="http://schemas.openxmlformats.org/presentationml/2006/ole">
            <mc:AlternateContent xmlns:mc="http://schemas.openxmlformats.org/markup-compatibility/2006">
              <mc:Choice xmlns:v="urn:schemas-microsoft-com:vml" Requires="v">
                <p:oleObj spid="_x0000_s2051" r:id="rId4" imgW="6671914" imgH="4418332" progId="">
                  <p:embed/>
                </p:oleObj>
              </mc:Choice>
              <mc:Fallback>
                <p:oleObj r:id="rId4" imgW="6671914" imgH="4418332" progId="">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7238" y="1331913"/>
                        <a:ext cx="7667625" cy="50561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4101" name="Text Box 3"/>
          <p:cNvSpPr txBox="1">
            <a:spLocks noChangeArrowheads="1"/>
          </p:cNvSpPr>
          <p:nvPr/>
        </p:nvSpPr>
        <p:spPr bwMode="auto">
          <a:xfrm>
            <a:off x="647700" y="6551613"/>
            <a:ext cx="8135938" cy="333375"/>
          </a:xfrm>
          <a:prstGeom prst="rect">
            <a:avLst/>
          </a:prstGeom>
          <a:noFill/>
          <a:ln w="9525">
            <a:noFill/>
            <a:round/>
            <a:headEnd/>
            <a:tailEnd/>
          </a:ln>
        </p:spPr>
        <p:txBody>
          <a:bodyPr lIns="90000" tIns="45000" rIns="90000" bIns="450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600">
                <a:solidFill>
                  <a:srgbClr val="FFFFFF"/>
                </a:solidFill>
              </a:rPr>
              <a:t>Garland et al.N Eng J Mod 2007</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63490" name="Rectangle 1"/>
          <p:cNvSpPr>
            <a:spLocks noGrp="1" noChangeArrowheads="1"/>
          </p:cNvSpPr>
          <p:nvPr>
            <p:ph type="subTitle" idx="4294967295"/>
          </p:nvPr>
        </p:nvSpPr>
        <p:spPr>
          <a:xfrm>
            <a:off x="0" y="576263"/>
            <a:ext cx="8218488" cy="5621337"/>
          </a:xfrm>
        </p:spPr>
        <p:txBody>
          <a:bodyPr lIns="0" tIns="0" rIns="0" bIns="0" anchor="ctr"/>
          <a:lstStyle/>
          <a:p>
            <a:pPr indent="-339725" algn="ct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b="1" dirty="0" smtClean="0">
                <a:solidFill>
                  <a:schemeClr val="bg1"/>
                </a:solidFill>
              </a:rPr>
              <a:t>Gruppi per patologie</a:t>
            </a:r>
          </a:p>
          <a:p>
            <a:pPr indent="-339725" algn="ct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b="1" dirty="0" smtClean="0">
                <a:solidFill>
                  <a:schemeClr val="bg1"/>
                </a:solidFill>
              </a:rPr>
              <a:t>Tumori HPV correlati</a:t>
            </a:r>
          </a:p>
          <a:p>
            <a:pPr indent="-339725" algn="ct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b="1" dirty="0" smtClean="0">
              <a:solidFill>
                <a:schemeClr val="bg1"/>
              </a:solidFill>
            </a:endParaRPr>
          </a:p>
          <a:p>
            <a:pPr indent="-339725" algn="ct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dirty="0" smtClean="0">
                <a:solidFill>
                  <a:schemeClr val="bg1"/>
                </a:solidFill>
              </a:rPr>
              <a:t>Coordinatore</a:t>
            </a:r>
            <a:r>
              <a:rPr lang="it-IT" sz="2400" dirty="0" smtClean="0">
                <a:solidFill>
                  <a:schemeClr val="bg1"/>
                </a:solidFill>
              </a:rPr>
              <a:t>: Massimiliano </a:t>
            </a:r>
            <a:r>
              <a:rPr lang="it-IT" sz="2400" dirty="0" err="1" smtClean="0">
                <a:solidFill>
                  <a:schemeClr val="bg1"/>
                </a:solidFill>
              </a:rPr>
              <a:t>Mistrangelo</a:t>
            </a:r>
            <a:endParaRPr lang="it-IT" sz="2400" b="1" dirty="0" smtClean="0">
              <a:solidFill>
                <a:schemeClr val="bg1"/>
              </a:solidFill>
            </a:endParaRPr>
          </a:p>
          <a:p>
            <a:pPr indent="-339725" algn="ct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dirty="0" smtClean="0">
                <a:solidFill>
                  <a:schemeClr val="bg1"/>
                </a:solidFill>
              </a:rPr>
              <a:t>Partecipanti</a:t>
            </a:r>
            <a:r>
              <a:rPr lang="it-IT" sz="2400" dirty="0" smtClean="0">
                <a:solidFill>
                  <a:schemeClr val="bg1"/>
                </a:solidFill>
              </a:rPr>
              <a:t>: Abbona Giancarlo, </a:t>
            </a:r>
            <a:r>
              <a:rPr lang="it-IT" sz="2400" dirty="0" err="1" smtClean="0">
                <a:solidFill>
                  <a:schemeClr val="bg1"/>
                </a:solidFill>
              </a:rPr>
              <a:t>Airoldi</a:t>
            </a:r>
            <a:r>
              <a:rPr lang="it-IT" sz="2400" dirty="0" smtClean="0">
                <a:solidFill>
                  <a:schemeClr val="bg1"/>
                </a:solidFill>
              </a:rPr>
              <a:t> Mario, </a:t>
            </a:r>
            <a:r>
              <a:rPr lang="it-IT" sz="2400" dirty="0" err="1" smtClean="0">
                <a:solidFill>
                  <a:schemeClr val="bg1"/>
                </a:solidFill>
              </a:rPr>
              <a:t>Bogliatto</a:t>
            </a:r>
            <a:r>
              <a:rPr lang="it-IT" sz="2400" dirty="0" smtClean="0">
                <a:solidFill>
                  <a:schemeClr val="bg1"/>
                </a:solidFill>
              </a:rPr>
              <a:t> Fabrizio, Cassoni Paola, Chiusa Luigi, Dal Conte Ivano, </a:t>
            </a:r>
            <a:r>
              <a:rPr lang="it-IT" sz="2400" dirty="0" err="1" smtClean="0">
                <a:solidFill>
                  <a:schemeClr val="bg1"/>
                </a:solidFill>
              </a:rPr>
              <a:t>Delmonte</a:t>
            </a:r>
            <a:r>
              <a:rPr lang="it-IT" sz="2400" dirty="0" smtClean="0">
                <a:solidFill>
                  <a:schemeClr val="bg1"/>
                </a:solidFill>
              </a:rPr>
              <a:t> Sergio, </a:t>
            </a:r>
            <a:r>
              <a:rPr lang="it-IT" sz="2400" dirty="0" err="1" smtClean="0">
                <a:solidFill>
                  <a:schemeClr val="bg1"/>
                </a:solidFill>
              </a:rPr>
              <a:t>Galliano</a:t>
            </a:r>
            <a:r>
              <a:rPr lang="it-IT" sz="2400" dirty="0" smtClean="0">
                <a:solidFill>
                  <a:schemeClr val="bg1"/>
                </a:solidFill>
              </a:rPr>
              <a:t> Diego, </a:t>
            </a:r>
            <a:r>
              <a:rPr lang="it-IT" sz="2400" dirty="0" err="1" smtClean="0">
                <a:solidFill>
                  <a:schemeClr val="bg1"/>
                </a:solidFill>
              </a:rPr>
              <a:t>Guzzetti</a:t>
            </a:r>
            <a:r>
              <a:rPr lang="it-IT" sz="2400" dirty="0" smtClean="0">
                <a:solidFill>
                  <a:schemeClr val="bg1"/>
                </a:solidFill>
              </a:rPr>
              <a:t> Stefano, </a:t>
            </a:r>
            <a:r>
              <a:rPr lang="it-IT" sz="2400" dirty="0" err="1" smtClean="0">
                <a:solidFill>
                  <a:schemeClr val="bg1"/>
                </a:solidFill>
              </a:rPr>
              <a:t>Micheletti</a:t>
            </a:r>
            <a:r>
              <a:rPr lang="it-IT" sz="2400" dirty="0" smtClean="0">
                <a:solidFill>
                  <a:schemeClr val="bg1"/>
                </a:solidFill>
              </a:rPr>
              <a:t> Leonardo, </a:t>
            </a:r>
            <a:r>
              <a:rPr lang="it-IT" sz="2400" dirty="0" err="1" smtClean="0">
                <a:solidFill>
                  <a:schemeClr val="bg1"/>
                </a:solidFill>
              </a:rPr>
              <a:t>Mistrangelo</a:t>
            </a:r>
            <a:r>
              <a:rPr lang="it-IT" sz="2400" dirty="0" smtClean="0">
                <a:solidFill>
                  <a:schemeClr val="bg1"/>
                </a:solidFill>
              </a:rPr>
              <a:t> Massimiliano, Pecorari Giancarlo, Racca Patrizia, </a:t>
            </a:r>
            <a:r>
              <a:rPr lang="it-IT" sz="2400" dirty="0" err="1" smtClean="0">
                <a:solidFill>
                  <a:schemeClr val="bg1"/>
                </a:solidFill>
              </a:rPr>
              <a:t>Sedigh</a:t>
            </a:r>
            <a:r>
              <a:rPr lang="it-IT" sz="2400" dirty="0" smtClean="0">
                <a:solidFill>
                  <a:schemeClr val="bg1"/>
                </a:solidFill>
              </a:rPr>
              <a:t> </a:t>
            </a:r>
            <a:r>
              <a:rPr lang="it-IT" sz="2400" dirty="0" err="1" smtClean="0">
                <a:solidFill>
                  <a:schemeClr val="bg1"/>
                </a:solidFill>
              </a:rPr>
              <a:t>Omidreza</a:t>
            </a:r>
            <a:r>
              <a:rPr lang="it-IT" sz="2400" dirty="0" smtClean="0">
                <a:solidFill>
                  <a:schemeClr val="bg1"/>
                </a:solidFill>
              </a:rPr>
              <a:t>, Succo Giovanni, </a:t>
            </a:r>
            <a:r>
              <a:rPr lang="it-IT" sz="2400" dirty="0" err="1" smtClean="0">
                <a:solidFill>
                  <a:schemeClr val="bg1"/>
                </a:solidFill>
              </a:rPr>
              <a:t>Tibaldi</a:t>
            </a:r>
            <a:r>
              <a:rPr lang="it-IT" sz="2400" dirty="0" smtClean="0">
                <a:solidFill>
                  <a:schemeClr val="bg1"/>
                </a:solidFill>
              </a:rPr>
              <a:t> Cecilia, </a:t>
            </a:r>
            <a:r>
              <a:rPr lang="it-IT" sz="2400" dirty="0" err="1" smtClean="0">
                <a:solidFill>
                  <a:schemeClr val="bg1"/>
                </a:solidFill>
              </a:rPr>
              <a:t>Tomasini</a:t>
            </a:r>
            <a:r>
              <a:rPr lang="it-IT" sz="2400" dirty="0" smtClean="0">
                <a:solidFill>
                  <a:schemeClr val="bg1"/>
                </a:solidFill>
              </a:rPr>
              <a:t> Carlo, </a:t>
            </a:r>
            <a:r>
              <a:rPr lang="it-IT" sz="2400" dirty="0" err="1" smtClean="0">
                <a:solidFill>
                  <a:schemeClr val="bg1"/>
                </a:solidFill>
              </a:rPr>
              <a:t>Zanin</a:t>
            </a:r>
            <a:r>
              <a:rPr lang="it-IT" sz="2400" dirty="0" smtClean="0">
                <a:solidFill>
                  <a:schemeClr val="bg1"/>
                </a:solidFill>
              </a:rPr>
              <a:t> Antonella</a:t>
            </a:r>
            <a:endParaRPr lang="it-IT" sz="2400" b="1" dirty="0" smtClean="0">
              <a:solidFill>
                <a:schemeClr val="bg1"/>
              </a:solidFill>
              <a:latin typeface="Comic Sans MS" pitchFamily="66" charset="0"/>
            </a:endParaRPr>
          </a:p>
          <a:p>
            <a:pPr indent="-339725" algn="ctr">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b="1" dirty="0" smtClean="0">
              <a:solidFill>
                <a:srgbClr val="FFFFFF"/>
              </a:solidFill>
              <a:latin typeface="Comic Sans MS" pitchFamily="66" charset="0"/>
            </a:endParaRPr>
          </a:p>
          <a:p>
            <a:pPr indent="-339725" algn="ctr">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b="1" dirty="0" smtClean="0">
                <a:solidFill>
                  <a:srgbClr val="FFFFFF"/>
                </a:solidFill>
                <a:latin typeface="Comic Sans MS" pitchFamily="66" charset="0"/>
              </a:rPr>
              <a:t>ginecologi, otorinolaringoiatri,proctologi, urologi, dermatologi, </a:t>
            </a:r>
            <a:r>
              <a:rPr lang="it-IT" sz="2000" b="1" dirty="0" err="1" smtClean="0">
                <a:solidFill>
                  <a:srgbClr val="FFFFFF"/>
                </a:solidFill>
                <a:latin typeface="Comic Sans MS" pitchFamily="66" charset="0"/>
              </a:rPr>
              <a:t>infettivologi</a:t>
            </a:r>
            <a:r>
              <a:rPr lang="it-IT" sz="2000" b="1" dirty="0" smtClean="0">
                <a:solidFill>
                  <a:srgbClr val="FFFFFF"/>
                </a:solidFill>
                <a:latin typeface="Comic Sans MS" pitchFamily="66" charset="0"/>
              </a:rPr>
              <a:t>, anatomo-patologi</a:t>
            </a:r>
          </a:p>
          <a:p>
            <a:pPr indent="-339725" algn="ctr">
              <a:buClrTx/>
              <a:buFontTx/>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b="1" dirty="0" smtClean="0">
              <a:solidFill>
                <a:srgbClr val="FFFFFF"/>
              </a:solidFill>
              <a:latin typeface="Comic Sans MS" pitchFamily="66" charset="0"/>
            </a:endParaRPr>
          </a:p>
        </p:txBody>
      </p:sp>
      <p:pic>
        <p:nvPicPr>
          <p:cNvPr id="63491" name="Picture 4" descr="reteonco"/>
          <p:cNvPicPr>
            <a:picLocks noChangeAspect="1" noChangeArrowheads="1"/>
          </p:cNvPicPr>
          <p:nvPr/>
        </p:nvPicPr>
        <p:blipFill>
          <a:blip r:embed="rId3" cstate="print"/>
          <a:srcRect/>
          <a:stretch>
            <a:fillRect/>
          </a:stretch>
        </p:blipFill>
        <p:spPr bwMode="auto">
          <a:xfrm>
            <a:off x="250825" y="188913"/>
            <a:ext cx="1944688" cy="1843087"/>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295400" y="430213"/>
            <a:ext cx="7385050" cy="2287587"/>
          </a:xfrm>
          <a:ln/>
        </p:spPr>
        <p:txBody>
          <a:bodyPr/>
          <a:lstStyle/>
          <a:p>
            <a:pPr algn="l">
              <a:buClrTx/>
              <a:buSzPct val="45000"/>
              <a:buFontTx/>
              <a:buNone/>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pPr>
            <a:r>
              <a:rPr lang="it-IT" sz="2800">
                <a:solidFill>
                  <a:srgbClr val="FFFFFF"/>
                </a:solidFill>
                <a:latin typeface="Comic Sans MS" pitchFamily="66" charset="0"/>
              </a:rPr>
              <a:t>-	</a:t>
            </a:r>
            <a:r>
              <a:rPr lang="it-IT" sz="2800">
                <a:solidFill>
                  <a:srgbClr val="FFB515"/>
                </a:solidFill>
                <a:latin typeface="Comic Sans MS" pitchFamily="66" charset="0"/>
              </a:rPr>
              <a:t>Cervarix</a:t>
            </a:r>
            <a:r>
              <a:rPr lang="it-IT" sz="2800">
                <a:solidFill>
                  <a:srgbClr val="FFFFFF"/>
                </a:solidFill>
                <a:latin typeface="Comic Sans MS" pitchFamily="66" charset="0"/>
              </a:rPr>
              <a:t> : bivalente (16,18)</a:t>
            </a:r>
            <a:br>
              <a:rPr lang="it-IT" sz="2800">
                <a:solidFill>
                  <a:srgbClr val="FFFFFF"/>
                </a:solidFill>
                <a:latin typeface="Comic Sans MS" pitchFamily="66" charset="0"/>
              </a:rPr>
            </a:br>
            <a:r>
              <a:rPr lang="it-IT" sz="2800">
                <a:solidFill>
                  <a:srgbClr val="FFFFFF"/>
                </a:solidFill>
                <a:latin typeface="Comic Sans MS" pitchFamily="66" charset="0"/>
              </a:rPr>
              <a:t> -	</a:t>
            </a:r>
            <a:r>
              <a:rPr lang="it-IT" sz="2800">
                <a:solidFill>
                  <a:srgbClr val="FFB515"/>
                </a:solidFill>
                <a:latin typeface="Comic Sans MS" pitchFamily="66" charset="0"/>
              </a:rPr>
              <a:t>Gardasil </a:t>
            </a:r>
            <a:r>
              <a:rPr lang="it-IT" sz="2800">
                <a:solidFill>
                  <a:srgbClr val="FFFFFF"/>
                </a:solidFill>
                <a:latin typeface="Comic Sans MS" pitchFamily="66" charset="0"/>
              </a:rPr>
              <a:t>: quadrivalente (6,11,16,18)</a:t>
            </a:r>
            <a:br>
              <a:rPr lang="it-IT" sz="2800">
                <a:solidFill>
                  <a:srgbClr val="FFFFFF"/>
                </a:solidFill>
                <a:latin typeface="Comic Sans MS" pitchFamily="66" charset="0"/>
              </a:rPr>
            </a:br>
            <a:r>
              <a:rPr lang="it-IT" sz="2800">
                <a:solidFill>
                  <a:srgbClr val="FFFFFF"/>
                </a:solidFill>
                <a:latin typeface="Comic Sans MS" pitchFamily="66" charset="0"/>
              </a:rPr>
              <a:t/>
            </a:r>
            <a:br>
              <a:rPr lang="it-IT" sz="2800">
                <a:solidFill>
                  <a:srgbClr val="FFFFFF"/>
                </a:solidFill>
                <a:latin typeface="Comic Sans MS" pitchFamily="66" charset="0"/>
              </a:rPr>
            </a:br>
            <a:r>
              <a:rPr lang="it-IT"/>
              <a:t> </a:t>
            </a:r>
          </a:p>
        </p:txBody>
      </p:sp>
      <p:sp>
        <p:nvSpPr>
          <p:cNvPr id="11266" name="Rectangle 2"/>
          <p:cNvSpPr>
            <a:spLocks noGrp="1" noChangeArrowheads="1"/>
          </p:cNvSpPr>
          <p:nvPr>
            <p:ph type="subTitle" idx="4294967295"/>
          </p:nvPr>
        </p:nvSpPr>
        <p:spPr bwMode="auto">
          <a:xfrm>
            <a:off x="0" y="1223963"/>
            <a:ext cx="8464550" cy="6119812"/>
          </a:xfrm>
          <a:prstGeom prst="rect">
            <a:avLst/>
          </a:prstGeom>
          <a:noFill/>
          <a:ln>
            <a:round/>
            <a:headEnd/>
            <a:tailEnd/>
          </a:ln>
        </p:spPr>
        <p:txBody>
          <a:bodyPr lIns="0" tIns="0" rIns="0" bIns="0" anchor="ctr"/>
          <a:lstStyle/>
          <a:p>
            <a:pPr indent="-341313" algn="ctr">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solidFill>
                  <a:srgbClr val="FFFFFF"/>
                </a:solidFill>
              </a:rPr>
              <a:t>L'efficacia clinica passa </a:t>
            </a:r>
            <a:r>
              <a:rPr lang="it-IT" b="1">
                <a:solidFill>
                  <a:srgbClr val="FF7C80"/>
                </a:solidFill>
              </a:rPr>
              <a:t>dal 95%</a:t>
            </a:r>
            <a:r>
              <a:rPr lang="it-IT">
                <a:solidFill>
                  <a:srgbClr val="FFFFFF"/>
                </a:solidFill>
              </a:rPr>
              <a:t> nelle vaccinate prima di 14 anni di età </a:t>
            </a:r>
            <a:r>
              <a:rPr lang="it-IT" b="1">
                <a:solidFill>
                  <a:srgbClr val="FF7C80"/>
                </a:solidFill>
              </a:rPr>
              <a:t>al 48%</a:t>
            </a:r>
            <a:r>
              <a:rPr lang="it-IT">
                <a:solidFill>
                  <a:srgbClr val="FFFFFF"/>
                </a:solidFill>
              </a:rPr>
              <a:t> in donne vaccinate tra i 20 e i 22 anni di età</a:t>
            </a:r>
            <a:r>
              <a:rPr lang="it-IT">
                <a:solidFill>
                  <a:srgbClr val="FFFFFF"/>
                </a:solidFill>
                <a:latin typeface="Comic Sans MS" pitchFamily="66" charset="0"/>
              </a:rPr>
              <a:t>.</a:t>
            </a:r>
          </a:p>
          <a:p>
            <a:pPr indent="-341313" algn="ctr">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solidFill>
                <a:srgbClr val="FFFFFF"/>
              </a:solidFill>
              <a:latin typeface="Comic Sans MS" pitchFamily="66" charset="0"/>
            </a:endParaRP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800" b="1">
              <a:solidFill>
                <a:srgbClr val="FFFFFF"/>
              </a:solidFill>
            </a:endParaRP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FFFFFF"/>
                </a:solidFill>
                <a:latin typeface="Comic Sans MS" pitchFamily="66" charset="0"/>
              </a:rPr>
              <a:t>- 	Risposta Ab in oltre il 99% dei soggetti</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FFFFFF"/>
                </a:solidFill>
                <a:latin typeface="Comic Sans MS" pitchFamily="66" charset="0"/>
              </a:rPr>
              <a:t>- 	Titoli più elevati che nell’infezione naturale, anche dopo 3 aa in pazienti di qualsiasi età.</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FFFFFF"/>
                </a:solidFill>
                <a:latin typeface="Comic Sans MS" pitchFamily="66" charset="0"/>
              </a:rPr>
              <a:t>- 	In età 9-15 aa i titoli Ab dopo 18 m sono più elevati che in età 16-26 aa</a:t>
            </a:r>
          </a:p>
        </p:txBody>
      </p:sp>
      <p:sp>
        <p:nvSpPr>
          <p:cNvPr id="11267" name="WordArt 3"/>
          <p:cNvSpPr>
            <a:spLocks noChangeArrowheads="1" noChangeShapeType="1" noTextEdit="1"/>
          </p:cNvSpPr>
          <p:nvPr/>
        </p:nvSpPr>
        <p:spPr bwMode="auto">
          <a:xfrm rot="21000000">
            <a:off x="20638" y="125413"/>
            <a:ext cx="1597025" cy="725487"/>
          </a:xfrm>
          <a:prstGeom prst="rect">
            <a:avLst/>
          </a:prstGeom>
        </p:spPr>
        <p:txBody>
          <a:bodyPr wrap="none" fromWordArt="1">
            <a:prstTxWarp prst="textPlain">
              <a:avLst>
                <a:gd name="adj" fmla="val 50000"/>
              </a:avLst>
            </a:prstTxWarp>
            <a:scene3d>
              <a:camera prst="legacyPerspectiveFront">
                <a:rot lat="20519999" lon="1080000" rev="0"/>
              </a:camera>
              <a:lightRig rig="legacyHarsh2" dir="b"/>
            </a:scene3d>
            <a:sp3d extrusionH="61900" prstMaterial="legacyMatte">
              <a:extrusionClr>
                <a:srgbClr val="FF0000"/>
              </a:extrusionClr>
            </a:sp3d>
          </a:bodyPr>
          <a:lstStyle/>
          <a:p>
            <a:r>
              <a:rPr lang="it-IT" sz="3600" b="1" kern="10">
                <a:ln w="9360">
                  <a:miter lim="800000"/>
                  <a:headEnd/>
                  <a:tailEnd/>
                </a:ln>
                <a:gradFill rotWithShape="0">
                  <a:gsLst>
                    <a:gs pos="0">
                      <a:srgbClr val="FF3300"/>
                    </a:gs>
                    <a:gs pos="100000">
                      <a:srgbClr val="FFFF99"/>
                    </a:gs>
                  </a:gsLst>
                  <a:lin ang="6000000" scaled="1"/>
                </a:gradFill>
                <a:latin typeface="Comic Sans MS"/>
              </a:rPr>
              <a:t>Vaccinazione</a:t>
            </a:r>
          </a:p>
        </p:txBody>
      </p:sp>
      <p:sp>
        <p:nvSpPr>
          <p:cNvPr id="11268" name="Text Box 4"/>
          <p:cNvSpPr txBox="1">
            <a:spLocks noChangeArrowheads="1"/>
          </p:cNvSpPr>
          <p:nvPr/>
        </p:nvSpPr>
        <p:spPr bwMode="auto">
          <a:xfrm>
            <a:off x="287338" y="3454400"/>
            <a:ext cx="8029575" cy="515938"/>
          </a:xfrm>
          <a:prstGeom prst="rect">
            <a:avLst/>
          </a:prstGeom>
          <a:noFill/>
          <a:ln w="9525">
            <a:noFill/>
            <a:round/>
            <a:headEnd/>
            <a:tailEnd/>
          </a:ln>
          <a:effectLst/>
        </p:spPr>
        <p:txBody>
          <a:bodyPr lIns="90000" tIns="45000" rIns="90000" bIns="45000"/>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200" i="1">
                <a:solidFill>
                  <a:srgbClr val="FFFFFF"/>
                </a:solidFill>
                <a:latin typeface="Times New Roman" pitchFamily="18" charset="0"/>
              </a:rPr>
              <a:t> Leval A et al, Quadrivalent Human Papillomavirus Vaccine Effectiveness: A Swedish National Cohort Study,JNCI 2013 March</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17409" name="AutoShape 1"/>
          <p:cNvSpPr>
            <a:spLocks noChangeArrowheads="1"/>
          </p:cNvSpPr>
          <p:nvPr/>
        </p:nvSpPr>
        <p:spPr bwMode="auto">
          <a:xfrm>
            <a:off x="1501238" y="3466445"/>
            <a:ext cx="6171768" cy="1867876"/>
          </a:xfrm>
          <a:prstGeom prst="homePlate">
            <a:avLst>
              <a:gd name="adj" fmla="val 110139"/>
            </a:avLst>
          </a:prstGeom>
          <a:solidFill>
            <a:srgbClr val="D9D9D9"/>
          </a:solidFill>
          <a:ln w="2844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z="1633"/>
          </a:p>
        </p:txBody>
      </p:sp>
      <p:sp>
        <p:nvSpPr>
          <p:cNvPr id="17410" name="AutoShape 2"/>
          <p:cNvSpPr>
            <a:spLocks noChangeArrowheads="1"/>
          </p:cNvSpPr>
          <p:nvPr/>
        </p:nvSpPr>
        <p:spPr bwMode="auto">
          <a:xfrm>
            <a:off x="1501239" y="1434391"/>
            <a:ext cx="3105326" cy="1866436"/>
          </a:xfrm>
          <a:prstGeom prst="homePlate">
            <a:avLst>
              <a:gd name="adj" fmla="val 55459"/>
            </a:avLst>
          </a:prstGeom>
          <a:solidFill>
            <a:srgbClr val="D9D9D9"/>
          </a:solidFill>
          <a:ln w="2844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z="1633"/>
          </a:p>
        </p:txBody>
      </p:sp>
      <p:sp>
        <p:nvSpPr>
          <p:cNvPr id="17411" name="Rectangle 3"/>
          <p:cNvSpPr>
            <a:spLocks noChangeArrowheads="1"/>
          </p:cNvSpPr>
          <p:nvPr/>
        </p:nvSpPr>
        <p:spPr bwMode="auto">
          <a:xfrm>
            <a:off x="1447233" y="108012"/>
            <a:ext cx="6248456" cy="7704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z="1633"/>
          </a:p>
        </p:txBody>
      </p:sp>
      <p:sp>
        <p:nvSpPr>
          <p:cNvPr id="17412" name="Oval 4"/>
          <p:cNvSpPr>
            <a:spLocks noChangeArrowheads="1"/>
          </p:cNvSpPr>
          <p:nvPr/>
        </p:nvSpPr>
        <p:spPr bwMode="auto">
          <a:xfrm>
            <a:off x="1747504" y="2438178"/>
            <a:ext cx="548698" cy="756079"/>
          </a:xfrm>
          <a:prstGeom prst="ellipse">
            <a:avLst/>
          </a:prstGeom>
          <a:solidFill>
            <a:srgbClr val="96172E"/>
          </a:solidFill>
          <a:ln w="9360">
            <a:solidFill>
              <a:srgbClr val="FFFFF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z="1633"/>
          </a:p>
        </p:txBody>
      </p:sp>
      <p:sp>
        <p:nvSpPr>
          <p:cNvPr id="17413" name="Oval 5"/>
          <p:cNvSpPr>
            <a:spLocks noChangeArrowheads="1"/>
          </p:cNvSpPr>
          <p:nvPr/>
        </p:nvSpPr>
        <p:spPr bwMode="auto">
          <a:xfrm>
            <a:off x="2365329" y="2433856"/>
            <a:ext cx="548698" cy="756080"/>
          </a:xfrm>
          <a:prstGeom prst="ellipse">
            <a:avLst/>
          </a:prstGeom>
          <a:solidFill>
            <a:srgbClr val="96172E"/>
          </a:solidFill>
          <a:ln w="9360">
            <a:solidFill>
              <a:srgbClr val="FFFFF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z="1633"/>
          </a:p>
        </p:txBody>
      </p:sp>
      <p:sp>
        <p:nvSpPr>
          <p:cNvPr id="17414" name="Oval 6"/>
          <p:cNvSpPr>
            <a:spLocks noChangeArrowheads="1"/>
          </p:cNvSpPr>
          <p:nvPr/>
        </p:nvSpPr>
        <p:spPr bwMode="auto">
          <a:xfrm>
            <a:off x="2982074" y="2433856"/>
            <a:ext cx="548698" cy="756080"/>
          </a:xfrm>
          <a:prstGeom prst="ellipse">
            <a:avLst/>
          </a:prstGeom>
          <a:solidFill>
            <a:srgbClr val="96172E"/>
          </a:solidFill>
          <a:ln w="9360">
            <a:solidFill>
              <a:srgbClr val="FFFFF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z="1633"/>
          </a:p>
        </p:txBody>
      </p:sp>
      <p:sp>
        <p:nvSpPr>
          <p:cNvPr id="17415" name="Oval 7"/>
          <p:cNvSpPr>
            <a:spLocks noChangeArrowheads="1"/>
          </p:cNvSpPr>
          <p:nvPr/>
        </p:nvSpPr>
        <p:spPr bwMode="auto">
          <a:xfrm>
            <a:off x="3598818" y="2433856"/>
            <a:ext cx="548698" cy="756080"/>
          </a:xfrm>
          <a:prstGeom prst="ellipse">
            <a:avLst/>
          </a:prstGeom>
          <a:solidFill>
            <a:srgbClr val="96172E"/>
          </a:solidFill>
          <a:ln w="9360">
            <a:solidFill>
              <a:srgbClr val="FFFFF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z="1633"/>
          </a:p>
        </p:txBody>
      </p:sp>
      <p:sp>
        <p:nvSpPr>
          <p:cNvPr id="17416" name="Oval 8"/>
          <p:cNvSpPr>
            <a:spLocks noChangeArrowheads="1"/>
          </p:cNvSpPr>
          <p:nvPr/>
        </p:nvSpPr>
        <p:spPr bwMode="auto">
          <a:xfrm>
            <a:off x="1747504" y="4457270"/>
            <a:ext cx="548698" cy="756079"/>
          </a:xfrm>
          <a:prstGeom prst="ellipse">
            <a:avLst/>
          </a:prstGeom>
          <a:solidFill>
            <a:srgbClr val="96172E"/>
          </a:solidFill>
          <a:ln w="9360">
            <a:solidFill>
              <a:srgbClr val="FFFFF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z="1633"/>
          </a:p>
        </p:txBody>
      </p:sp>
      <p:sp>
        <p:nvSpPr>
          <p:cNvPr id="17417" name="Oval 9"/>
          <p:cNvSpPr>
            <a:spLocks noChangeArrowheads="1"/>
          </p:cNvSpPr>
          <p:nvPr/>
        </p:nvSpPr>
        <p:spPr bwMode="auto">
          <a:xfrm>
            <a:off x="2365329" y="4460151"/>
            <a:ext cx="548698" cy="756079"/>
          </a:xfrm>
          <a:prstGeom prst="ellipse">
            <a:avLst/>
          </a:prstGeom>
          <a:solidFill>
            <a:srgbClr val="96172E"/>
          </a:solidFill>
          <a:ln w="9360">
            <a:solidFill>
              <a:srgbClr val="FFFFF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z="1633"/>
          </a:p>
        </p:txBody>
      </p:sp>
      <p:sp>
        <p:nvSpPr>
          <p:cNvPr id="17418" name="Oval 10"/>
          <p:cNvSpPr>
            <a:spLocks noChangeArrowheads="1"/>
          </p:cNvSpPr>
          <p:nvPr/>
        </p:nvSpPr>
        <p:spPr bwMode="auto">
          <a:xfrm>
            <a:off x="3598818" y="4460151"/>
            <a:ext cx="548698" cy="756079"/>
          </a:xfrm>
          <a:prstGeom prst="ellipse">
            <a:avLst/>
          </a:prstGeom>
          <a:solidFill>
            <a:srgbClr val="96172E"/>
          </a:solidFill>
          <a:ln w="9360">
            <a:solidFill>
              <a:srgbClr val="FFFFF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z="1633"/>
          </a:p>
        </p:txBody>
      </p:sp>
      <p:sp>
        <p:nvSpPr>
          <p:cNvPr id="17419" name="Oval 11"/>
          <p:cNvSpPr>
            <a:spLocks noChangeArrowheads="1"/>
          </p:cNvSpPr>
          <p:nvPr/>
        </p:nvSpPr>
        <p:spPr bwMode="auto">
          <a:xfrm>
            <a:off x="2982074" y="4460151"/>
            <a:ext cx="548698" cy="756079"/>
          </a:xfrm>
          <a:prstGeom prst="ellipse">
            <a:avLst/>
          </a:prstGeom>
          <a:solidFill>
            <a:srgbClr val="96172E"/>
          </a:solidFill>
          <a:ln w="9360">
            <a:solidFill>
              <a:srgbClr val="FFFFF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z="1633"/>
          </a:p>
        </p:txBody>
      </p:sp>
      <p:sp>
        <p:nvSpPr>
          <p:cNvPr id="17420" name="Oval 12"/>
          <p:cNvSpPr>
            <a:spLocks noChangeArrowheads="1"/>
          </p:cNvSpPr>
          <p:nvPr/>
        </p:nvSpPr>
        <p:spPr bwMode="auto">
          <a:xfrm>
            <a:off x="4215564" y="4460151"/>
            <a:ext cx="548698" cy="756079"/>
          </a:xfrm>
          <a:prstGeom prst="ellipse">
            <a:avLst/>
          </a:prstGeom>
          <a:solidFill>
            <a:srgbClr val="6AADE4"/>
          </a:solidFill>
          <a:ln w="9360">
            <a:solidFill>
              <a:srgbClr val="FFFFF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z="1633"/>
          </a:p>
        </p:txBody>
      </p:sp>
      <p:sp>
        <p:nvSpPr>
          <p:cNvPr id="17421" name="Oval 13"/>
          <p:cNvSpPr>
            <a:spLocks noChangeArrowheads="1"/>
          </p:cNvSpPr>
          <p:nvPr/>
        </p:nvSpPr>
        <p:spPr bwMode="auto">
          <a:xfrm>
            <a:off x="4833388" y="4460151"/>
            <a:ext cx="548698" cy="756079"/>
          </a:xfrm>
          <a:prstGeom prst="ellipse">
            <a:avLst/>
          </a:prstGeom>
          <a:solidFill>
            <a:srgbClr val="6AADE4"/>
          </a:solidFill>
          <a:ln w="9360">
            <a:solidFill>
              <a:srgbClr val="FFFFF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z="1633"/>
          </a:p>
        </p:txBody>
      </p:sp>
      <p:sp>
        <p:nvSpPr>
          <p:cNvPr id="17422" name="Oval 14"/>
          <p:cNvSpPr>
            <a:spLocks noChangeArrowheads="1"/>
          </p:cNvSpPr>
          <p:nvPr/>
        </p:nvSpPr>
        <p:spPr bwMode="auto">
          <a:xfrm>
            <a:off x="5450132" y="4460151"/>
            <a:ext cx="548698" cy="756079"/>
          </a:xfrm>
          <a:prstGeom prst="ellipse">
            <a:avLst/>
          </a:prstGeom>
          <a:solidFill>
            <a:srgbClr val="77933C"/>
          </a:solidFill>
          <a:ln w="9360">
            <a:solidFill>
              <a:srgbClr val="FFFFF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z="1633"/>
          </a:p>
        </p:txBody>
      </p:sp>
      <p:sp>
        <p:nvSpPr>
          <p:cNvPr id="17423" name="Oval 15"/>
          <p:cNvSpPr>
            <a:spLocks noChangeArrowheads="1"/>
          </p:cNvSpPr>
          <p:nvPr/>
        </p:nvSpPr>
        <p:spPr bwMode="auto">
          <a:xfrm>
            <a:off x="6066878" y="4460151"/>
            <a:ext cx="548698" cy="756079"/>
          </a:xfrm>
          <a:prstGeom prst="ellipse">
            <a:avLst/>
          </a:prstGeom>
          <a:solidFill>
            <a:srgbClr val="6AADE4"/>
          </a:solidFill>
          <a:ln w="9360">
            <a:solidFill>
              <a:srgbClr val="FFFFF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z="1633"/>
          </a:p>
        </p:txBody>
      </p:sp>
      <p:sp>
        <p:nvSpPr>
          <p:cNvPr id="17424" name="Oval 16"/>
          <p:cNvSpPr>
            <a:spLocks noChangeArrowheads="1"/>
          </p:cNvSpPr>
          <p:nvPr/>
        </p:nvSpPr>
        <p:spPr bwMode="auto">
          <a:xfrm>
            <a:off x="6683622" y="4460151"/>
            <a:ext cx="548698" cy="756079"/>
          </a:xfrm>
          <a:prstGeom prst="ellipse">
            <a:avLst/>
          </a:prstGeom>
          <a:solidFill>
            <a:srgbClr val="6AADE4"/>
          </a:solidFill>
          <a:ln w="9360">
            <a:solidFill>
              <a:srgbClr val="FFFFF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z="1633"/>
          </a:p>
        </p:txBody>
      </p:sp>
      <p:sp>
        <p:nvSpPr>
          <p:cNvPr id="17425" name="Rectangle 17"/>
          <p:cNvSpPr>
            <a:spLocks noChangeArrowheads="1"/>
          </p:cNvSpPr>
          <p:nvPr/>
        </p:nvSpPr>
        <p:spPr bwMode="auto">
          <a:xfrm>
            <a:off x="3465322" y="1546724"/>
            <a:ext cx="716320" cy="640801"/>
          </a:xfrm>
          <a:prstGeom prst="rect">
            <a:avLst/>
          </a:prstGeom>
          <a:solidFill>
            <a:srgbClr val="C0C0C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spAutoFit/>
          </a:bodyPr>
          <a:lstStyle>
            <a:lvl1pPr>
              <a:tabLst>
                <a:tab pos="723900" algn="l"/>
              </a:tabLst>
              <a:defRPr>
                <a:solidFill>
                  <a:srgbClr val="000000"/>
                </a:solidFill>
                <a:latin typeface="Arial" panose="020B0604020202020204" pitchFamily="34" charset="0"/>
                <a:ea typeface="SimSun" panose="02010600030101010101" pitchFamily="2" charset="-122"/>
              </a:defRPr>
            </a:lvl1pPr>
            <a:lvl2pPr>
              <a:tabLst>
                <a:tab pos="723900" algn="l"/>
              </a:tabLst>
              <a:defRPr>
                <a:solidFill>
                  <a:srgbClr val="000000"/>
                </a:solidFill>
                <a:latin typeface="Arial" panose="020B0604020202020204" pitchFamily="34" charset="0"/>
                <a:ea typeface="SimSun" panose="02010600030101010101" pitchFamily="2" charset="-122"/>
              </a:defRPr>
            </a:lvl2pPr>
            <a:lvl3pPr>
              <a:tabLst>
                <a:tab pos="723900" algn="l"/>
              </a:tabLst>
              <a:defRPr>
                <a:solidFill>
                  <a:srgbClr val="000000"/>
                </a:solidFill>
                <a:latin typeface="Arial" panose="020B0604020202020204" pitchFamily="34" charset="0"/>
                <a:ea typeface="SimSun" panose="02010600030101010101" pitchFamily="2" charset="-122"/>
              </a:defRPr>
            </a:lvl3pPr>
            <a:lvl4pPr>
              <a:tabLst>
                <a:tab pos="723900" algn="l"/>
              </a:tabLst>
              <a:defRPr>
                <a:solidFill>
                  <a:srgbClr val="000000"/>
                </a:solidFill>
                <a:latin typeface="Arial" panose="020B0604020202020204" pitchFamily="34" charset="0"/>
                <a:ea typeface="SimSun" panose="02010600030101010101" pitchFamily="2" charset="-122"/>
              </a:defRPr>
            </a:lvl4pPr>
            <a:lvl5pPr>
              <a:tabLst>
                <a:tab pos="723900" algn="l"/>
              </a:tabLst>
              <a:defRPr>
                <a:solidFill>
                  <a:srgbClr val="000000"/>
                </a:solidFill>
                <a:latin typeface="Arial" panose="020B0604020202020204" pitchFamily="34" charset="0"/>
                <a:ea typeface="SimSun" panose="02010600030101010101" pitchFamily="2"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SimSun" panose="02010600030101010101" pitchFamily="2"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SimSun" panose="02010600030101010101" pitchFamily="2"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SimSun" panose="02010600030101010101" pitchFamily="2"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SimSun" panose="02010600030101010101" pitchFamily="2" charset="-122"/>
              </a:defRPr>
            </a:lvl9pPr>
          </a:lstStyle>
          <a:p>
            <a:pPr algn="ctr" hangingPunct="1">
              <a:lnSpc>
                <a:spcPct val="100000"/>
              </a:lnSpc>
            </a:pPr>
            <a:r>
              <a:rPr lang="it-IT" altLang="it-IT" sz="1814" b="1">
                <a:solidFill>
                  <a:srgbClr val="2D4161"/>
                </a:solidFill>
                <a:latin typeface="Arial Narrow" panose="020B0606020202030204" pitchFamily="34" charset="0"/>
              </a:rPr>
              <a:t>AAHS</a:t>
            </a:r>
          </a:p>
          <a:p>
            <a:pPr algn="ctr" hangingPunct="1">
              <a:lnSpc>
                <a:spcPct val="100000"/>
              </a:lnSpc>
            </a:pPr>
            <a:r>
              <a:rPr lang="it-IT" altLang="it-IT" sz="1814" b="1">
                <a:solidFill>
                  <a:srgbClr val="2D4161"/>
                </a:solidFill>
                <a:latin typeface="Arial Narrow" panose="020B0606020202030204" pitchFamily="34" charset="0"/>
              </a:rPr>
              <a:t>225μg</a:t>
            </a:r>
          </a:p>
        </p:txBody>
      </p:sp>
      <p:sp>
        <p:nvSpPr>
          <p:cNvPr id="17426" name="Rectangle 18"/>
          <p:cNvSpPr>
            <a:spLocks noChangeArrowheads="1"/>
          </p:cNvSpPr>
          <p:nvPr/>
        </p:nvSpPr>
        <p:spPr bwMode="auto">
          <a:xfrm>
            <a:off x="6513401" y="3581658"/>
            <a:ext cx="716320" cy="640801"/>
          </a:xfrm>
          <a:prstGeom prst="rect">
            <a:avLst/>
          </a:prstGeom>
          <a:solidFill>
            <a:srgbClr val="C0C0C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spAutoFit/>
          </a:bodyPr>
          <a:lstStyle>
            <a:lvl1pPr>
              <a:tabLst>
                <a:tab pos="723900" algn="l"/>
              </a:tabLst>
              <a:defRPr>
                <a:solidFill>
                  <a:srgbClr val="000000"/>
                </a:solidFill>
                <a:latin typeface="Arial" panose="020B0604020202020204" pitchFamily="34" charset="0"/>
                <a:ea typeface="SimSun" panose="02010600030101010101" pitchFamily="2" charset="-122"/>
              </a:defRPr>
            </a:lvl1pPr>
            <a:lvl2pPr>
              <a:tabLst>
                <a:tab pos="723900" algn="l"/>
              </a:tabLst>
              <a:defRPr>
                <a:solidFill>
                  <a:srgbClr val="000000"/>
                </a:solidFill>
                <a:latin typeface="Arial" panose="020B0604020202020204" pitchFamily="34" charset="0"/>
                <a:ea typeface="SimSun" panose="02010600030101010101" pitchFamily="2" charset="-122"/>
              </a:defRPr>
            </a:lvl2pPr>
            <a:lvl3pPr>
              <a:tabLst>
                <a:tab pos="723900" algn="l"/>
              </a:tabLst>
              <a:defRPr>
                <a:solidFill>
                  <a:srgbClr val="000000"/>
                </a:solidFill>
                <a:latin typeface="Arial" panose="020B0604020202020204" pitchFamily="34" charset="0"/>
                <a:ea typeface="SimSun" panose="02010600030101010101" pitchFamily="2" charset="-122"/>
              </a:defRPr>
            </a:lvl3pPr>
            <a:lvl4pPr>
              <a:tabLst>
                <a:tab pos="723900" algn="l"/>
              </a:tabLst>
              <a:defRPr>
                <a:solidFill>
                  <a:srgbClr val="000000"/>
                </a:solidFill>
                <a:latin typeface="Arial" panose="020B0604020202020204" pitchFamily="34" charset="0"/>
                <a:ea typeface="SimSun" panose="02010600030101010101" pitchFamily="2" charset="-122"/>
              </a:defRPr>
            </a:lvl4pPr>
            <a:lvl5pPr>
              <a:tabLst>
                <a:tab pos="723900" algn="l"/>
              </a:tabLst>
              <a:defRPr>
                <a:solidFill>
                  <a:srgbClr val="000000"/>
                </a:solidFill>
                <a:latin typeface="Arial" panose="020B0604020202020204" pitchFamily="34" charset="0"/>
                <a:ea typeface="SimSun" panose="02010600030101010101" pitchFamily="2"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SimSun" panose="02010600030101010101" pitchFamily="2"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SimSun" panose="02010600030101010101" pitchFamily="2"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SimSun" panose="02010600030101010101" pitchFamily="2"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SimSun" panose="02010600030101010101" pitchFamily="2" charset="-122"/>
              </a:defRPr>
            </a:lvl9pPr>
          </a:lstStyle>
          <a:p>
            <a:pPr algn="ctr" hangingPunct="1">
              <a:lnSpc>
                <a:spcPct val="100000"/>
              </a:lnSpc>
            </a:pPr>
            <a:r>
              <a:rPr lang="it-IT" altLang="it-IT" sz="1814" b="1">
                <a:solidFill>
                  <a:srgbClr val="2D4161"/>
                </a:solidFill>
                <a:latin typeface="Arial Narrow" panose="020B0606020202030204" pitchFamily="34" charset="0"/>
              </a:rPr>
              <a:t>AAHS</a:t>
            </a:r>
          </a:p>
          <a:p>
            <a:pPr algn="ctr" hangingPunct="1">
              <a:lnSpc>
                <a:spcPct val="100000"/>
              </a:lnSpc>
            </a:pPr>
            <a:r>
              <a:rPr lang="it-IT" altLang="it-IT" sz="1814" b="1">
                <a:solidFill>
                  <a:srgbClr val="2D4161"/>
                </a:solidFill>
                <a:latin typeface="Arial Narrow" panose="020B0606020202030204" pitchFamily="34" charset="0"/>
              </a:rPr>
              <a:t>500μg</a:t>
            </a:r>
          </a:p>
        </p:txBody>
      </p:sp>
      <p:sp>
        <p:nvSpPr>
          <p:cNvPr id="17427" name="Rectangle 19"/>
          <p:cNvSpPr>
            <a:spLocks noChangeArrowheads="1"/>
          </p:cNvSpPr>
          <p:nvPr/>
        </p:nvSpPr>
        <p:spPr bwMode="auto">
          <a:xfrm>
            <a:off x="1754455" y="2449699"/>
            <a:ext cx="520754" cy="640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spAutoFit/>
          </a:bodyPr>
          <a:lstStyle/>
          <a:p>
            <a:pPr algn="ctr" hangingPunct="1">
              <a:lnSpc>
                <a:spcPct val="100000"/>
              </a:lnSpc>
            </a:pPr>
            <a:r>
              <a:rPr lang="it-IT" altLang="it-IT" sz="2177" b="1">
                <a:solidFill>
                  <a:srgbClr val="FFFFFF"/>
                </a:solidFill>
                <a:latin typeface="Arial Narrow" panose="020B0606020202030204" pitchFamily="34" charset="0"/>
              </a:rPr>
              <a:t>6</a:t>
            </a:r>
          </a:p>
          <a:p>
            <a:pPr algn="ctr" hangingPunct="1">
              <a:lnSpc>
                <a:spcPct val="100000"/>
              </a:lnSpc>
            </a:pPr>
            <a:r>
              <a:rPr lang="it-IT" altLang="it-IT" sz="1452" b="1" i="1">
                <a:solidFill>
                  <a:srgbClr val="FFFFFF"/>
                </a:solidFill>
                <a:latin typeface="Arial Narrow" panose="020B0606020202030204" pitchFamily="34" charset="0"/>
              </a:rPr>
              <a:t>20μg</a:t>
            </a:r>
          </a:p>
        </p:txBody>
      </p:sp>
      <p:sp>
        <p:nvSpPr>
          <p:cNvPr id="17428" name="Rectangle 20"/>
          <p:cNvSpPr>
            <a:spLocks noChangeArrowheads="1"/>
          </p:cNvSpPr>
          <p:nvPr/>
        </p:nvSpPr>
        <p:spPr bwMode="auto">
          <a:xfrm>
            <a:off x="2371201" y="2449699"/>
            <a:ext cx="520754" cy="640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spAutoFit/>
          </a:bodyPr>
          <a:lstStyle/>
          <a:p>
            <a:pPr algn="ctr" hangingPunct="1">
              <a:lnSpc>
                <a:spcPct val="100000"/>
              </a:lnSpc>
            </a:pPr>
            <a:r>
              <a:rPr lang="it-IT" altLang="it-IT" sz="2177" b="1">
                <a:solidFill>
                  <a:srgbClr val="FFFFFF"/>
                </a:solidFill>
                <a:latin typeface="Arial Narrow" panose="020B0606020202030204" pitchFamily="34" charset="0"/>
              </a:rPr>
              <a:t>11</a:t>
            </a:r>
          </a:p>
          <a:p>
            <a:pPr algn="ctr" hangingPunct="1">
              <a:lnSpc>
                <a:spcPct val="100000"/>
              </a:lnSpc>
            </a:pPr>
            <a:r>
              <a:rPr lang="it-IT" altLang="it-IT" sz="1452" b="1" i="1">
                <a:solidFill>
                  <a:srgbClr val="FFFFFF"/>
                </a:solidFill>
                <a:latin typeface="Arial Narrow" panose="020B0606020202030204" pitchFamily="34" charset="0"/>
              </a:rPr>
              <a:t>40μg</a:t>
            </a:r>
          </a:p>
        </p:txBody>
      </p:sp>
      <p:sp>
        <p:nvSpPr>
          <p:cNvPr id="17429" name="Line 21"/>
          <p:cNvSpPr>
            <a:spLocks noChangeShapeType="1"/>
          </p:cNvSpPr>
          <p:nvPr/>
        </p:nvSpPr>
        <p:spPr bwMode="auto">
          <a:xfrm flipH="1">
            <a:off x="4160478" y="1739703"/>
            <a:ext cx="802525" cy="244826"/>
          </a:xfrm>
          <a:prstGeom prst="line">
            <a:avLst/>
          </a:prstGeom>
          <a:noFill/>
          <a:ln w="38160" cap="rnd">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sz="1633"/>
          </a:p>
        </p:txBody>
      </p:sp>
      <p:sp>
        <p:nvSpPr>
          <p:cNvPr id="17430" name="Rectangle 22"/>
          <p:cNvSpPr>
            <a:spLocks noChangeArrowheads="1"/>
          </p:cNvSpPr>
          <p:nvPr/>
        </p:nvSpPr>
        <p:spPr bwMode="auto">
          <a:xfrm>
            <a:off x="5004048" y="1340768"/>
            <a:ext cx="1088216" cy="3616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spAutoFit/>
          </a:bodyPr>
          <a:lstStyle>
            <a:lvl1pPr>
              <a:tabLst>
                <a:tab pos="723900" algn="l"/>
              </a:tabLst>
              <a:defRPr>
                <a:solidFill>
                  <a:srgbClr val="000000"/>
                </a:solidFill>
                <a:latin typeface="Arial" panose="020B0604020202020204" pitchFamily="34" charset="0"/>
                <a:ea typeface="SimSun" panose="02010600030101010101" pitchFamily="2" charset="-122"/>
              </a:defRPr>
            </a:lvl1pPr>
            <a:lvl2pPr>
              <a:tabLst>
                <a:tab pos="723900" algn="l"/>
              </a:tabLst>
              <a:defRPr>
                <a:solidFill>
                  <a:srgbClr val="000000"/>
                </a:solidFill>
                <a:latin typeface="Arial" panose="020B0604020202020204" pitchFamily="34" charset="0"/>
                <a:ea typeface="SimSun" panose="02010600030101010101" pitchFamily="2" charset="-122"/>
              </a:defRPr>
            </a:lvl2pPr>
            <a:lvl3pPr>
              <a:tabLst>
                <a:tab pos="723900" algn="l"/>
              </a:tabLst>
              <a:defRPr>
                <a:solidFill>
                  <a:srgbClr val="000000"/>
                </a:solidFill>
                <a:latin typeface="Arial" panose="020B0604020202020204" pitchFamily="34" charset="0"/>
                <a:ea typeface="SimSun" panose="02010600030101010101" pitchFamily="2" charset="-122"/>
              </a:defRPr>
            </a:lvl3pPr>
            <a:lvl4pPr>
              <a:tabLst>
                <a:tab pos="723900" algn="l"/>
              </a:tabLst>
              <a:defRPr>
                <a:solidFill>
                  <a:srgbClr val="000000"/>
                </a:solidFill>
                <a:latin typeface="Arial" panose="020B0604020202020204" pitchFamily="34" charset="0"/>
                <a:ea typeface="SimSun" panose="02010600030101010101" pitchFamily="2" charset="-122"/>
              </a:defRPr>
            </a:lvl4pPr>
            <a:lvl5pPr>
              <a:tabLst>
                <a:tab pos="723900" algn="l"/>
              </a:tabLst>
              <a:defRPr>
                <a:solidFill>
                  <a:srgbClr val="000000"/>
                </a:solidFill>
                <a:latin typeface="Arial" panose="020B0604020202020204" pitchFamily="34" charset="0"/>
                <a:ea typeface="SimSun" panose="02010600030101010101" pitchFamily="2"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SimSun" panose="02010600030101010101" pitchFamily="2"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SimSun" panose="02010600030101010101" pitchFamily="2"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SimSun" panose="02010600030101010101" pitchFamily="2"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rgbClr val="000000"/>
                </a:solidFill>
                <a:latin typeface="Arial" panose="020B0604020202020204" pitchFamily="34" charset="0"/>
                <a:ea typeface="SimSun" panose="02010600030101010101" pitchFamily="2" charset="-122"/>
              </a:defRPr>
            </a:lvl9pPr>
          </a:lstStyle>
          <a:p>
            <a:pPr hangingPunct="1">
              <a:lnSpc>
                <a:spcPct val="100000"/>
              </a:lnSpc>
            </a:pPr>
            <a:r>
              <a:rPr lang="it-IT" altLang="it-IT" sz="1814" b="1" i="1" dirty="0">
                <a:solidFill>
                  <a:schemeClr val="bg2"/>
                </a:solidFill>
                <a:latin typeface="Arial Narrow" panose="020B0606020202030204" pitchFamily="34" charset="0"/>
              </a:rPr>
              <a:t>Adiuvante</a:t>
            </a:r>
          </a:p>
        </p:txBody>
      </p:sp>
      <p:sp>
        <p:nvSpPr>
          <p:cNvPr id="17431" name="Rectangle 23"/>
          <p:cNvSpPr>
            <a:spLocks noChangeArrowheads="1"/>
          </p:cNvSpPr>
          <p:nvPr/>
        </p:nvSpPr>
        <p:spPr bwMode="auto">
          <a:xfrm>
            <a:off x="1618971" y="1566886"/>
            <a:ext cx="1434391" cy="7524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0823" rIns="81646" bIns="40823">
            <a:spAutoFit/>
          </a:bodyPr>
          <a:lstStyle>
            <a:lvl1pPr>
              <a:tabLst>
                <a:tab pos="723900" algn="l"/>
                <a:tab pos="1447800" algn="l"/>
              </a:tabLst>
              <a:defRPr>
                <a:solidFill>
                  <a:srgbClr val="000000"/>
                </a:solidFill>
                <a:latin typeface="Arial" panose="020B0604020202020204" pitchFamily="34" charset="0"/>
                <a:ea typeface="SimSun" panose="02010600030101010101" pitchFamily="2" charset="-122"/>
              </a:defRPr>
            </a:lvl1pPr>
            <a:lvl2pPr>
              <a:tabLst>
                <a:tab pos="723900" algn="l"/>
                <a:tab pos="1447800" algn="l"/>
              </a:tabLst>
              <a:defRPr>
                <a:solidFill>
                  <a:srgbClr val="000000"/>
                </a:solidFill>
                <a:latin typeface="Arial" panose="020B0604020202020204" pitchFamily="34" charset="0"/>
                <a:ea typeface="SimSun" panose="02010600030101010101" pitchFamily="2" charset="-122"/>
              </a:defRPr>
            </a:lvl2pPr>
            <a:lvl3pPr>
              <a:tabLst>
                <a:tab pos="723900" algn="l"/>
                <a:tab pos="1447800" algn="l"/>
              </a:tabLst>
              <a:defRPr>
                <a:solidFill>
                  <a:srgbClr val="000000"/>
                </a:solidFill>
                <a:latin typeface="Arial" panose="020B0604020202020204" pitchFamily="34" charset="0"/>
                <a:ea typeface="SimSun" panose="02010600030101010101" pitchFamily="2" charset="-122"/>
              </a:defRPr>
            </a:lvl3pPr>
            <a:lvl4pPr>
              <a:tabLst>
                <a:tab pos="723900" algn="l"/>
                <a:tab pos="1447800" algn="l"/>
              </a:tabLst>
              <a:defRPr>
                <a:solidFill>
                  <a:srgbClr val="000000"/>
                </a:solidFill>
                <a:latin typeface="Arial" panose="020B0604020202020204" pitchFamily="34" charset="0"/>
                <a:ea typeface="SimSun" panose="02010600030101010101" pitchFamily="2" charset="-122"/>
              </a:defRPr>
            </a:lvl4pPr>
            <a:lvl5pPr>
              <a:tabLst>
                <a:tab pos="723900" algn="l"/>
                <a:tab pos="1447800" algn="l"/>
              </a:tabLst>
              <a:defRPr>
                <a:solidFill>
                  <a:srgbClr val="000000"/>
                </a:solidFill>
                <a:latin typeface="Arial" panose="020B0604020202020204" pitchFamily="34" charset="0"/>
                <a:ea typeface="SimSun" panose="02010600030101010101" pitchFamily="2"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rgbClr val="000000"/>
                </a:solidFill>
                <a:latin typeface="Arial" panose="020B0604020202020204" pitchFamily="34" charset="0"/>
                <a:ea typeface="SimSun" panose="02010600030101010101" pitchFamily="2"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rgbClr val="000000"/>
                </a:solidFill>
                <a:latin typeface="Arial" panose="020B0604020202020204" pitchFamily="34" charset="0"/>
                <a:ea typeface="SimSun" panose="02010600030101010101" pitchFamily="2"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rgbClr val="000000"/>
                </a:solidFill>
                <a:latin typeface="Arial" panose="020B0604020202020204" pitchFamily="34" charset="0"/>
                <a:ea typeface="SimSun" panose="02010600030101010101" pitchFamily="2"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rgbClr val="000000"/>
                </a:solidFill>
                <a:latin typeface="Arial" panose="020B0604020202020204" pitchFamily="34" charset="0"/>
                <a:ea typeface="SimSun" panose="02010600030101010101" pitchFamily="2" charset="-122"/>
              </a:defRPr>
            </a:lvl9pPr>
          </a:lstStyle>
          <a:p>
            <a:pPr hangingPunct="1">
              <a:lnSpc>
                <a:spcPct val="100000"/>
              </a:lnSpc>
            </a:pPr>
            <a:r>
              <a:rPr lang="it-IT" altLang="it-IT" sz="2177" b="1" dirty="0">
                <a:solidFill>
                  <a:srgbClr val="3F3F3F"/>
                </a:solidFill>
                <a:latin typeface="Arial Narrow" panose="020B0606020202030204" pitchFamily="34" charset="0"/>
              </a:rPr>
              <a:t>Vaccino HPV4</a:t>
            </a:r>
          </a:p>
        </p:txBody>
      </p:sp>
      <p:sp>
        <p:nvSpPr>
          <p:cNvPr id="17432" name="Rectangle 24"/>
          <p:cNvSpPr>
            <a:spLocks noChangeArrowheads="1"/>
          </p:cNvSpPr>
          <p:nvPr/>
        </p:nvSpPr>
        <p:spPr bwMode="auto">
          <a:xfrm>
            <a:off x="1631933" y="3611901"/>
            <a:ext cx="1687996" cy="4174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spAutoFit/>
          </a:bodyPr>
          <a:lstStyle>
            <a:lvl1pPr>
              <a:tabLst>
                <a:tab pos="723900" algn="l"/>
                <a:tab pos="1447800" algn="l"/>
              </a:tabLst>
              <a:defRPr>
                <a:solidFill>
                  <a:srgbClr val="000000"/>
                </a:solidFill>
                <a:latin typeface="Arial" panose="020B0604020202020204" pitchFamily="34" charset="0"/>
                <a:ea typeface="SimSun" panose="02010600030101010101" pitchFamily="2" charset="-122"/>
              </a:defRPr>
            </a:lvl1pPr>
            <a:lvl2pPr>
              <a:tabLst>
                <a:tab pos="723900" algn="l"/>
                <a:tab pos="1447800" algn="l"/>
              </a:tabLst>
              <a:defRPr>
                <a:solidFill>
                  <a:srgbClr val="000000"/>
                </a:solidFill>
                <a:latin typeface="Arial" panose="020B0604020202020204" pitchFamily="34" charset="0"/>
                <a:ea typeface="SimSun" panose="02010600030101010101" pitchFamily="2" charset="-122"/>
              </a:defRPr>
            </a:lvl2pPr>
            <a:lvl3pPr>
              <a:tabLst>
                <a:tab pos="723900" algn="l"/>
                <a:tab pos="1447800" algn="l"/>
              </a:tabLst>
              <a:defRPr>
                <a:solidFill>
                  <a:srgbClr val="000000"/>
                </a:solidFill>
                <a:latin typeface="Arial" panose="020B0604020202020204" pitchFamily="34" charset="0"/>
                <a:ea typeface="SimSun" panose="02010600030101010101" pitchFamily="2" charset="-122"/>
              </a:defRPr>
            </a:lvl3pPr>
            <a:lvl4pPr>
              <a:tabLst>
                <a:tab pos="723900" algn="l"/>
                <a:tab pos="1447800" algn="l"/>
              </a:tabLst>
              <a:defRPr>
                <a:solidFill>
                  <a:srgbClr val="000000"/>
                </a:solidFill>
                <a:latin typeface="Arial" panose="020B0604020202020204" pitchFamily="34" charset="0"/>
                <a:ea typeface="SimSun" panose="02010600030101010101" pitchFamily="2" charset="-122"/>
              </a:defRPr>
            </a:lvl4pPr>
            <a:lvl5pPr>
              <a:tabLst>
                <a:tab pos="723900" algn="l"/>
                <a:tab pos="1447800" algn="l"/>
              </a:tabLst>
              <a:defRPr>
                <a:solidFill>
                  <a:srgbClr val="000000"/>
                </a:solidFill>
                <a:latin typeface="Arial" panose="020B0604020202020204" pitchFamily="34" charset="0"/>
                <a:ea typeface="SimSun" panose="02010600030101010101" pitchFamily="2"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rgbClr val="000000"/>
                </a:solidFill>
                <a:latin typeface="Arial" panose="020B0604020202020204" pitchFamily="34" charset="0"/>
                <a:ea typeface="SimSun" panose="02010600030101010101" pitchFamily="2"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rgbClr val="000000"/>
                </a:solidFill>
                <a:latin typeface="Arial" panose="020B0604020202020204" pitchFamily="34" charset="0"/>
                <a:ea typeface="SimSun" panose="02010600030101010101" pitchFamily="2"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rgbClr val="000000"/>
                </a:solidFill>
                <a:latin typeface="Arial" panose="020B0604020202020204" pitchFamily="34" charset="0"/>
                <a:ea typeface="SimSun" panose="02010600030101010101" pitchFamily="2"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rgbClr val="000000"/>
                </a:solidFill>
                <a:latin typeface="Arial" panose="020B0604020202020204" pitchFamily="34" charset="0"/>
                <a:ea typeface="SimSun" panose="02010600030101010101" pitchFamily="2" charset="-122"/>
              </a:defRPr>
            </a:lvl9pPr>
          </a:lstStyle>
          <a:p>
            <a:pPr hangingPunct="1">
              <a:lnSpc>
                <a:spcPct val="100000"/>
              </a:lnSpc>
            </a:pPr>
            <a:r>
              <a:rPr lang="it-IT" altLang="it-IT" sz="2177" b="1">
                <a:solidFill>
                  <a:srgbClr val="3F3F3F"/>
                </a:solidFill>
                <a:latin typeface="Arial Narrow" panose="020B0606020202030204" pitchFamily="34" charset="0"/>
              </a:rPr>
              <a:t>Vaccino HPV9</a:t>
            </a:r>
          </a:p>
        </p:txBody>
      </p:sp>
      <p:sp>
        <p:nvSpPr>
          <p:cNvPr id="17433" name="Rectangle 25"/>
          <p:cNvSpPr>
            <a:spLocks noChangeArrowheads="1"/>
          </p:cNvSpPr>
          <p:nvPr/>
        </p:nvSpPr>
        <p:spPr bwMode="auto">
          <a:xfrm>
            <a:off x="2991185" y="2449699"/>
            <a:ext cx="520754" cy="640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spAutoFit/>
          </a:bodyPr>
          <a:lstStyle/>
          <a:p>
            <a:pPr algn="ctr" hangingPunct="1">
              <a:lnSpc>
                <a:spcPct val="100000"/>
              </a:lnSpc>
            </a:pPr>
            <a:r>
              <a:rPr lang="it-IT" altLang="it-IT" sz="2177" b="1" dirty="0">
                <a:solidFill>
                  <a:srgbClr val="FFFFFF"/>
                </a:solidFill>
                <a:latin typeface="Arial Narrow" panose="020B0606020202030204" pitchFamily="34" charset="0"/>
              </a:rPr>
              <a:t>16</a:t>
            </a:r>
          </a:p>
          <a:p>
            <a:pPr algn="ctr" hangingPunct="1">
              <a:lnSpc>
                <a:spcPct val="100000"/>
              </a:lnSpc>
            </a:pPr>
            <a:r>
              <a:rPr lang="it-IT" altLang="it-IT" sz="1452" b="1" i="1" dirty="0">
                <a:solidFill>
                  <a:srgbClr val="FFFFFF"/>
                </a:solidFill>
                <a:latin typeface="Arial Narrow" panose="020B0606020202030204" pitchFamily="34" charset="0"/>
              </a:rPr>
              <a:t>40μg</a:t>
            </a:r>
          </a:p>
        </p:txBody>
      </p:sp>
      <p:sp>
        <p:nvSpPr>
          <p:cNvPr id="17434" name="Rectangle 26"/>
          <p:cNvSpPr>
            <a:spLocks noChangeArrowheads="1"/>
          </p:cNvSpPr>
          <p:nvPr/>
        </p:nvSpPr>
        <p:spPr bwMode="auto">
          <a:xfrm>
            <a:off x="3610090" y="2449699"/>
            <a:ext cx="520754" cy="640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spAutoFit/>
          </a:bodyPr>
          <a:lstStyle/>
          <a:p>
            <a:pPr algn="ctr" hangingPunct="1">
              <a:lnSpc>
                <a:spcPct val="100000"/>
              </a:lnSpc>
            </a:pPr>
            <a:r>
              <a:rPr lang="it-IT" altLang="it-IT" sz="2177" b="1">
                <a:solidFill>
                  <a:srgbClr val="FFFFFF"/>
                </a:solidFill>
                <a:latin typeface="Arial Narrow" panose="020B0606020202030204" pitchFamily="34" charset="0"/>
              </a:rPr>
              <a:t>18</a:t>
            </a:r>
          </a:p>
          <a:p>
            <a:pPr algn="ctr" hangingPunct="1">
              <a:lnSpc>
                <a:spcPct val="100000"/>
              </a:lnSpc>
            </a:pPr>
            <a:r>
              <a:rPr lang="it-IT" altLang="it-IT" sz="1452" b="1" i="1">
                <a:solidFill>
                  <a:srgbClr val="FFFFFF"/>
                </a:solidFill>
                <a:latin typeface="Arial Narrow" panose="020B0606020202030204" pitchFamily="34" charset="0"/>
              </a:rPr>
              <a:t>20μg</a:t>
            </a:r>
          </a:p>
        </p:txBody>
      </p:sp>
      <p:sp>
        <p:nvSpPr>
          <p:cNvPr id="17435" name="Rectangle 27"/>
          <p:cNvSpPr>
            <a:spLocks noChangeArrowheads="1"/>
          </p:cNvSpPr>
          <p:nvPr/>
        </p:nvSpPr>
        <p:spPr bwMode="auto">
          <a:xfrm>
            <a:off x="1754455" y="4483192"/>
            <a:ext cx="520754" cy="640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spAutoFit/>
          </a:bodyPr>
          <a:lstStyle/>
          <a:p>
            <a:pPr algn="ctr" hangingPunct="1">
              <a:lnSpc>
                <a:spcPct val="100000"/>
              </a:lnSpc>
            </a:pPr>
            <a:r>
              <a:rPr lang="it-IT" altLang="it-IT" sz="2177" b="1">
                <a:solidFill>
                  <a:srgbClr val="FFFFFF"/>
                </a:solidFill>
                <a:latin typeface="Arial Narrow" panose="020B0606020202030204" pitchFamily="34" charset="0"/>
              </a:rPr>
              <a:t>6</a:t>
            </a:r>
          </a:p>
          <a:p>
            <a:pPr algn="ctr" hangingPunct="1">
              <a:lnSpc>
                <a:spcPct val="100000"/>
              </a:lnSpc>
            </a:pPr>
            <a:r>
              <a:rPr lang="it-IT" altLang="it-IT" sz="1452" b="1" i="1">
                <a:solidFill>
                  <a:srgbClr val="FFFFFF"/>
                </a:solidFill>
                <a:latin typeface="Arial Narrow" panose="020B0606020202030204" pitchFamily="34" charset="0"/>
              </a:rPr>
              <a:t>30μg</a:t>
            </a:r>
          </a:p>
        </p:txBody>
      </p:sp>
      <p:sp>
        <p:nvSpPr>
          <p:cNvPr id="17436" name="Rectangle 28"/>
          <p:cNvSpPr>
            <a:spLocks noChangeArrowheads="1"/>
          </p:cNvSpPr>
          <p:nvPr/>
        </p:nvSpPr>
        <p:spPr bwMode="auto">
          <a:xfrm>
            <a:off x="2371201" y="4483192"/>
            <a:ext cx="520754" cy="640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spAutoFit/>
          </a:bodyPr>
          <a:lstStyle/>
          <a:p>
            <a:pPr algn="ctr" hangingPunct="1">
              <a:lnSpc>
                <a:spcPct val="100000"/>
              </a:lnSpc>
            </a:pPr>
            <a:r>
              <a:rPr lang="it-IT" altLang="it-IT" sz="2177" b="1">
                <a:solidFill>
                  <a:srgbClr val="FFFFFF"/>
                </a:solidFill>
                <a:latin typeface="Arial Narrow" panose="020B0606020202030204" pitchFamily="34" charset="0"/>
              </a:rPr>
              <a:t>11</a:t>
            </a:r>
          </a:p>
          <a:p>
            <a:pPr algn="ctr" hangingPunct="1">
              <a:lnSpc>
                <a:spcPct val="100000"/>
              </a:lnSpc>
            </a:pPr>
            <a:r>
              <a:rPr lang="it-IT" altLang="it-IT" sz="1452" b="1" i="1">
                <a:solidFill>
                  <a:srgbClr val="FFFFFF"/>
                </a:solidFill>
                <a:latin typeface="Arial Narrow" panose="020B0606020202030204" pitchFamily="34" charset="0"/>
              </a:rPr>
              <a:t>40μg</a:t>
            </a:r>
          </a:p>
        </p:txBody>
      </p:sp>
      <p:sp>
        <p:nvSpPr>
          <p:cNvPr id="17437" name="Rectangle 29"/>
          <p:cNvSpPr>
            <a:spLocks noChangeArrowheads="1"/>
          </p:cNvSpPr>
          <p:nvPr/>
        </p:nvSpPr>
        <p:spPr bwMode="auto">
          <a:xfrm>
            <a:off x="2991185" y="4483192"/>
            <a:ext cx="520754" cy="640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spAutoFit/>
          </a:bodyPr>
          <a:lstStyle/>
          <a:p>
            <a:pPr algn="ctr" hangingPunct="1">
              <a:lnSpc>
                <a:spcPct val="100000"/>
              </a:lnSpc>
            </a:pPr>
            <a:r>
              <a:rPr lang="it-IT" altLang="it-IT" sz="2177" b="1">
                <a:solidFill>
                  <a:srgbClr val="FFFFFF"/>
                </a:solidFill>
                <a:latin typeface="Arial Narrow" panose="020B0606020202030204" pitchFamily="34" charset="0"/>
              </a:rPr>
              <a:t>16</a:t>
            </a:r>
          </a:p>
          <a:p>
            <a:pPr algn="ctr" hangingPunct="1">
              <a:lnSpc>
                <a:spcPct val="100000"/>
              </a:lnSpc>
            </a:pPr>
            <a:r>
              <a:rPr lang="it-IT" altLang="it-IT" sz="1452" b="1" i="1">
                <a:solidFill>
                  <a:srgbClr val="FFFFFF"/>
                </a:solidFill>
                <a:latin typeface="Arial Narrow" panose="020B0606020202030204" pitchFamily="34" charset="0"/>
              </a:rPr>
              <a:t>60μg</a:t>
            </a:r>
          </a:p>
        </p:txBody>
      </p:sp>
      <p:sp>
        <p:nvSpPr>
          <p:cNvPr id="17438" name="Rectangle 30"/>
          <p:cNvSpPr>
            <a:spLocks noChangeArrowheads="1"/>
          </p:cNvSpPr>
          <p:nvPr/>
        </p:nvSpPr>
        <p:spPr bwMode="auto">
          <a:xfrm>
            <a:off x="3610090" y="4483192"/>
            <a:ext cx="520754" cy="640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spAutoFit/>
          </a:bodyPr>
          <a:lstStyle/>
          <a:p>
            <a:pPr algn="ctr" hangingPunct="1">
              <a:lnSpc>
                <a:spcPct val="100000"/>
              </a:lnSpc>
            </a:pPr>
            <a:r>
              <a:rPr lang="it-IT" altLang="it-IT" sz="2177" b="1">
                <a:solidFill>
                  <a:srgbClr val="FFFFFF"/>
                </a:solidFill>
                <a:latin typeface="Arial Narrow" panose="020B0606020202030204" pitchFamily="34" charset="0"/>
              </a:rPr>
              <a:t>18</a:t>
            </a:r>
          </a:p>
          <a:p>
            <a:pPr algn="ctr" hangingPunct="1">
              <a:lnSpc>
                <a:spcPct val="100000"/>
              </a:lnSpc>
            </a:pPr>
            <a:r>
              <a:rPr lang="it-IT" altLang="it-IT" sz="1452" b="1" i="1">
                <a:solidFill>
                  <a:srgbClr val="FFFFFF"/>
                </a:solidFill>
                <a:latin typeface="Arial Narrow" panose="020B0606020202030204" pitchFamily="34" charset="0"/>
              </a:rPr>
              <a:t>40μg</a:t>
            </a:r>
          </a:p>
        </p:txBody>
      </p:sp>
      <p:sp>
        <p:nvSpPr>
          <p:cNvPr id="17439" name="Rectangle 31"/>
          <p:cNvSpPr>
            <a:spLocks noChangeArrowheads="1"/>
          </p:cNvSpPr>
          <p:nvPr/>
        </p:nvSpPr>
        <p:spPr bwMode="auto">
          <a:xfrm>
            <a:off x="4221434" y="4483192"/>
            <a:ext cx="520754" cy="640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spAutoFit/>
          </a:bodyPr>
          <a:lstStyle/>
          <a:p>
            <a:pPr algn="ctr" hangingPunct="1">
              <a:lnSpc>
                <a:spcPct val="100000"/>
              </a:lnSpc>
            </a:pPr>
            <a:r>
              <a:rPr lang="it-IT" altLang="it-IT" sz="2177" b="1">
                <a:solidFill>
                  <a:srgbClr val="2D4161"/>
                </a:solidFill>
                <a:latin typeface="Arial Narrow" panose="020B0606020202030204" pitchFamily="34" charset="0"/>
              </a:rPr>
              <a:t>31</a:t>
            </a:r>
          </a:p>
          <a:p>
            <a:pPr algn="ctr" hangingPunct="1">
              <a:lnSpc>
                <a:spcPct val="100000"/>
              </a:lnSpc>
            </a:pPr>
            <a:r>
              <a:rPr lang="it-IT" altLang="it-IT" sz="1452" b="1" i="1">
                <a:solidFill>
                  <a:srgbClr val="2D4161"/>
                </a:solidFill>
                <a:latin typeface="Arial Narrow" panose="020B0606020202030204" pitchFamily="34" charset="0"/>
              </a:rPr>
              <a:t>20μg</a:t>
            </a:r>
          </a:p>
        </p:txBody>
      </p:sp>
      <p:sp>
        <p:nvSpPr>
          <p:cNvPr id="17440" name="Rectangle 32"/>
          <p:cNvSpPr>
            <a:spLocks noChangeArrowheads="1"/>
          </p:cNvSpPr>
          <p:nvPr/>
        </p:nvSpPr>
        <p:spPr bwMode="auto">
          <a:xfrm>
            <a:off x="4839259" y="4483192"/>
            <a:ext cx="520754" cy="640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spAutoFit/>
          </a:bodyPr>
          <a:lstStyle/>
          <a:p>
            <a:pPr algn="ctr" hangingPunct="1">
              <a:lnSpc>
                <a:spcPct val="100000"/>
              </a:lnSpc>
            </a:pPr>
            <a:r>
              <a:rPr lang="it-IT" altLang="it-IT" sz="2177" b="1">
                <a:solidFill>
                  <a:srgbClr val="2D4161"/>
                </a:solidFill>
                <a:latin typeface="Arial Narrow" panose="020B0606020202030204" pitchFamily="34" charset="0"/>
              </a:rPr>
              <a:t>33</a:t>
            </a:r>
          </a:p>
          <a:p>
            <a:pPr algn="ctr" hangingPunct="1">
              <a:lnSpc>
                <a:spcPct val="100000"/>
              </a:lnSpc>
            </a:pPr>
            <a:r>
              <a:rPr lang="it-IT" altLang="it-IT" sz="1452" b="1" i="1">
                <a:solidFill>
                  <a:srgbClr val="2D4161"/>
                </a:solidFill>
                <a:latin typeface="Arial Narrow" panose="020B0606020202030204" pitchFamily="34" charset="0"/>
              </a:rPr>
              <a:t>20μg</a:t>
            </a:r>
          </a:p>
        </p:txBody>
      </p:sp>
      <p:sp>
        <p:nvSpPr>
          <p:cNvPr id="17441" name="Rectangle 33"/>
          <p:cNvSpPr>
            <a:spLocks noChangeArrowheads="1"/>
          </p:cNvSpPr>
          <p:nvPr/>
        </p:nvSpPr>
        <p:spPr bwMode="auto">
          <a:xfrm>
            <a:off x="5458165" y="4483192"/>
            <a:ext cx="520754" cy="640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spAutoFit/>
          </a:bodyPr>
          <a:lstStyle/>
          <a:p>
            <a:pPr algn="ctr" hangingPunct="1">
              <a:lnSpc>
                <a:spcPct val="100000"/>
              </a:lnSpc>
            </a:pPr>
            <a:r>
              <a:rPr lang="it-IT" altLang="it-IT" sz="2177" b="1">
                <a:solidFill>
                  <a:srgbClr val="2D4161"/>
                </a:solidFill>
                <a:latin typeface="Arial Narrow" panose="020B0606020202030204" pitchFamily="34" charset="0"/>
              </a:rPr>
              <a:t>45</a:t>
            </a:r>
          </a:p>
          <a:p>
            <a:pPr algn="ctr" hangingPunct="1">
              <a:lnSpc>
                <a:spcPct val="100000"/>
              </a:lnSpc>
            </a:pPr>
            <a:r>
              <a:rPr lang="it-IT" altLang="it-IT" sz="1452" b="1" i="1">
                <a:solidFill>
                  <a:srgbClr val="2D4161"/>
                </a:solidFill>
                <a:latin typeface="Arial Narrow" panose="020B0606020202030204" pitchFamily="34" charset="0"/>
              </a:rPr>
              <a:t>20μg</a:t>
            </a:r>
          </a:p>
        </p:txBody>
      </p:sp>
      <p:sp>
        <p:nvSpPr>
          <p:cNvPr id="17442" name="Rectangle 34"/>
          <p:cNvSpPr>
            <a:spLocks noChangeArrowheads="1"/>
          </p:cNvSpPr>
          <p:nvPr/>
        </p:nvSpPr>
        <p:spPr bwMode="auto">
          <a:xfrm>
            <a:off x="6077069" y="4483192"/>
            <a:ext cx="520754" cy="640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spAutoFit/>
          </a:bodyPr>
          <a:lstStyle/>
          <a:p>
            <a:pPr algn="ctr" hangingPunct="1">
              <a:lnSpc>
                <a:spcPct val="100000"/>
              </a:lnSpc>
            </a:pPr>
            <a:r>
              <a:rPr lang="it-IT" altLang="it-IT" sz="2177" b="1">
                <a:solidFill>
                  <a:srgbClr val="2D4161"/>
                </a:solidFill>
                <a:latin typeface="Arial Narrow" panose="020B0606020202030204" pitchFamily="34" charset="0"/>
              </a:rPr>
              <a:t>52</a:t>
            </a:r>
          </a:p>
          <a:p>
            <a:pPr algn="ctr" hangingPunct="1">
              <a:lnSpc>
                <a:spcPct val="100000"/>
              </a:lnSpc>
            </a:pPr>
            <a:r>
              <a:rPr lang="it-IT" altLang="it-IT" sz="1452" b="1" i="1">
                <a:solidFill>
                  <a:srgbClr val="2D4161"/>
                </a:solidFill>
                <a:latin typeface="Arial Narrow" panose="020B0606020202030204" pitchFamily="34" charset="0"/>
              </a:rPr>
              <a:t>20μg</a:t>
            </a:r>
          </a:p>
        </p:txBody>
      </p:sp>
      <p:sp>
        <p:nvSpPr>
          <p:cNvPr id="17443" name="Rectangle 35"/>
          <p:cNvSpPr>
            <a:spLocks noChangeArrowheads="1"/>
          </p:cNvSpPr>
          <p:nvPr/>
        </p:nvSpPr>
        <p:spPr bwMode="auto">
          <a:xfrm>
            <a:off x="6697054" y="4483192"/>
            <a:ext cx="520754" cy="640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spAutoFit/>
          </a:bodyPr>
          <a:lstStyle/>
          <a:p>
            <a:pPr algn="ctr" hangingPunct="1">
              <a:lnSpc>
                <a:spcPct val="100000"/>
              </a:lnSpc>
            </a:pPr>
            <a:r>
              <a:rPr lang="it-IT" altLang="it-IT" sz="2177" b="1">
                <a:solidFill>
                  <a:srgbClr val="2D4161"/>
                </a:solidFill>
                <a:latin typeface="Arial Narrow" panose="020B0606020202030204" pitchFamily="34" charset="0"/>
              </a:rPr>
              <a:t>58</a:t>
            </a:r>
          </a:p>
          <a:p>
            <a:pPr algn="ctr" hangingPunct="1">
              <a:lnSpc>
                <a:spcPct val="100000"/>
              </a:lnSpc>
            </a:pPr>
            <a:r>
              <a:rPr lang="it-IT" altLang="it-IT" sz="1452" b="1" i="1">
                <a:solidFill>
                  <a:srgbClr val="2D4161"/>
                </a:solidFill>
                <a:latin typeface="Arial Narrow" panose="020B0606020202030204" pitchFamily="34" charset="0"/>
              </a:rPr>
              <a:t>20μg</a:t>
            </a:r>
          </a:p>
        </p:txBody>
      </p:sp>
      <p:sp>
        <p:nvSpPr>
          <p:cNvPr id="17444" name="Line 36"/>
          <p:cNvSpPr>
            <a:spLocks noChangeShapeType="1"/>
          </p:cNvSpPr>
          <p:nvPr/>
        </p:nvSpPr>
        <p:spPr bwMode="auto">
          <a:xfrm>
            <a:off x="6031234" y="1792990"/>
            <a:ext cx="802525" cy="1777147"/>
          </a:xfrm>
          <a:prstGeom prst="line">
            <a:avLst/>
          </a:prstGeom>
          <a:noFill/>
          <a:ln w="38160" cap="rnd">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sz="1633"/>
          </a:p>
        </p:txBody>
      </p:sp>
      <p:sp>
        <p:nvSpPr>
          <p:cNvPr id="17445" name="Rectangle 37"/>
          <p:cNvSpPr>
            <a:spLocks noChangeArrowheads="1"/>
          </p:cNvSpPr>
          <p:nvPr/>
        </p:nvSpPr>
        <p:spPr bwMode="auto">
          <a:xfrm>
            <a:off x="1503399" y="5335762"/>
            <a:ext cx="4495432" cy="3337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0823" rIns="81646" bIns="40823">
            <a:spAutoFit/>
          </a:bodyPr>
          <a:lstStyle>
            <a:lvl1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SimSun" panose="02010600030101010101" pitchFamily="2" charset="-122"/>
              </a:defRPr>
            </a:lvl1pPr>
            <a:lvl2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SimSun" panose="02010600030101010101" pitchFamily="2" charset="-122"/>
              </a:defRPr>
            </a:lvl2pPr>
            <a:lvl3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SimSun" panose="02010600030101010101" pitchFamily="2" charset="-122"/>
              </a:defRPr>
            </a:lvl3pPr>
            <a:lvl4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SimSun" panose="02010600030101010101" pitchFamily="2" charset="-122"/>
              </a:defRPr>
            </a:lvl4pPr>
            <a:lvl5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SimSun" panose="02010600030101010101" pitchFamily="2"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SimSun" panose="02010600030101010101" pitchFamily="2"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SimSun" panose="02010600030101010101" pitchFamily="2"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SimSun" panose="02010600030101010101" pitchFamily="2"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SimSun" panose="02010600030101010101" pitchFamily="2" charset="-122"/>
              </a:defRPr>
            </a:lvl9pPr>
          </a:lstStyle>
          <a:p>
            <a:pPr hangingPunct="1">
              <a:lnSpc>
                <a:spcPct val="100000"/>
              </a:lnSpc>
            </a:pPr>
            <a:r>
              <a:rPr lang="it-IT" altLang="it-IT" sz="1633" i="1">
                <a:solidFill>
                  <a:srgbClr val="2D4161"/>
                </a:solidFill>
                <a:latin typeface="Arial Narrow" panose="020B0606020202030204" pitchFamily="34" charset="0"/>
              </a:rPr>
              <a:t>AAHS =Amorphous aluminum hydroxyphosphate sulfate </a:t>
            </a:r>
          </a:p>
        </p:txBody>
      </p:sp>
      <p:sp>
        <p:nvSpPr>
          <p:cNvPr id="17446" name="Rectangle 38"/>
          <p:cNvSpPr>
            <a:spLocks noGrp="1" noChangeArrowheads="1"/>
          </p:cNvSpPr>
          <p:nvPr>
            <p:ph type="title"/>
          </p:nvPr>
        </p:nvSpPr>
        <p:spPr>
          <a:xfrm>
            <a:off x="153714" y="108014"/>
            <a:ext cx="8903576" cy="1232754"/>
          </a:xfrm>
          <a:solidFill>
            <a:schemeClr val="accent1">
              <a:lumMod val="60000"/>
              <a:lumOff val="40000"/>
            </a:schemeClr>
          </a:solidFill>
          <a:ln/>
        </p:spPr>
        <p:txBody>
          <a:bodyPr vert="horz" lIns="81646" tIns="40823" rIns="81646" bIns="40823" rtlCol="0" anchor="t">
            <a:normAutofit fontScale="90000"/>
          </a:bodyPr>
          <a:lstStyle/>
          <a:p>
            <a:pPr>
              <a:lnSpc>
                <a:spcPct val="100000"/>
              </a:lnSpc>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it-IT" altLang="it-IT" sz="3200" b="1" dirty="0">
                <a:solidFill>
                  <a:schemeClr val="accent2">
                    <a:lumMod val="75000"/>
                  </a:schemeClr>
                </a:solidFill>
                <a:latin typeface="Calibri" panose="020F0502020204030204" pitchFamily="34" charset="0"/>
              </a:rPr>
              <a:t>Vaccino 9-valente </a:t>
            </a:r>
            <a:r>
              <a:rPr lang="it-IT" altLang="it-IT" sz="3200" b="1" dirty="0" smtClean="0">
                <a:solidFill>
                  <a:schemeClr val="accent2">
                    <a:lumMod val="75000"/>
                  </a:schemeClr>
                </a:solidFill>
                <a:latin typeface="Calibri" panose="020F0502020204030204" pitchFamily="34" charset="0"/>
              </a:rPr>
              <a:t/>
            </a:r>
            <a:br>
              <a:rPr lang="it-IT" altLang="it-IT" sz="3200" b="1" dirty="0" smtClean="0">
                <a:solidFill>
                  <a:schemeClr val="accent2">
                    <a:lumMod val="75000"/>
                  </a:schemeClr>
                </a:solidFill>
                <a:latin typeface="Calibri" panose="020F0502020204030204" pitchFamily="34" charset="0"/>
              </a:rPr>
            </a:br>
            <a:r>
              <a:rPr lang="it-IT" sz="2400" dirty="0" smtClean="0">
                <a:solidFill>
                  <a:schemeClr val="bg1"/>
                </a:solidFill>
              </a:rPr>
              <a:t>approvato </a:t>
            </a:r>
            <a:r>
              <a:rPr lang="it-IT" sz="2400" dirty="0">
                <a:solidFill>
                  <a:schemeClr val="bg1"/>
                </a:solidFill>
              </a:rPr>
              <a:t>dalla FDA e </a:t>
            </a:r>
            <a:r>
              <a:rPr lang="it-IT" sz="2400" dirty="0" smtClean="0">
                <a:solidFill>
                  <a:schemeClr val="bg1"/>
                </a:solidFill>
              </a:rPr>
              <a:t>EMA</a:t>
            </a:r>
            <a:r>
              <a:rPr lang="it-IT" altLang="it-IT" sz="2177" dirty="0" smtClean="0">
                <a:solidFill>
                  <a:schemeClr val="bg1"/>
                </a:solidFill>
                <a:latin typeface="Calibri" panose="020F0502020204030204" pitchFamily="34" charset="0"/>
              </a:rPr>
              <a:t> (non ancora in commercio in Italia)</a:t>
            </a:r>
            <a:br>
              <a:rPr lang="it-IT" altLang="it-IT" sz="2177" dirty="0" smtClean="0">
                <a:solidFill>
                  <a:schemeClr val="bg1"/>
                </a:solidFill>
                <a:latin typeface="Calibri" panose="020F0502020204030204" pitchFamily="34" charset="0"/>
              </a:rPr>
            </a:br>
            <a:r>
              <a:rPr lang="it-IT" altLang="it-IT" sz="900" dirty="0" smtClean="0">
                <a:solidFill>
                  <a:schemeClr val="bg1"/>
                </a:solidFill>
                <a:latin typeface="Calibri" panose="020F0502020204030204" pitchFamily="34" charset="0"/>
              </a:rPr>
              <a:t> </a:t>
            </a:r>
            <a:br>
              <a:rPr lang="it-IT" altLang="it-IT" sz="900" dirty="0" smtClean="0">
                <a:solidFill>
                  <a:schemeClr val="bg1"/>
                </a:solidFill>
                <a:latin typeface="Calibri" panose="020F0502020204030204" pitchFamily="34" charset="0"/>
              </a:rPr>
            </a:br>
            <a:r>
              <a:rPr lang="it-IT" altLang="it-IT" sz="2000" dirty="0" smtClean="0">
                <a:solidFill>
                  <a:schemeClr val="bg1"/>
                </a:solidFill>
                <a:latin typeface="Calibri" panose="020F0502020204030204" pitchFamily="34" charset="0"/>
              </a:rPr>
              <a:t>Un vaccino 4-v potenziato a cui sono stati aggiunti i 5 più frequenti tipi oncogeni di HPV</a:t>
            </a:r>
            <a:r>
              <a:rPr lang="it-IT" altLang="it-IT" sz="2400" dirty="0" smtClean="0">
                <a:solidFill>
                  <a:schemeClr val="bg1"/>
                </a:solidFill>
                <a:latin typeface="Calibri" panose="020F0502020204030204" pitchFamily="34" charset="0"/>
              </a:rPr>
              <a:t/>
            </a:r>
            <a:br>
              <a:rPr lang="it-IT" altLang="it-IT" sz="2400" dirty="0" smtClean="0">
                <a:solidFill>
                  <a:schemeClr val="bg1"/>
                </a:solidFill>
                <a:latin typeface="Calibri" panose="020F0502020204030204" pitchFamily="34" charset="0"/>
              </a:rPr>
            </a:br>
            <a:endParaRPr lang="it-IT" altLang="it-IT" sz="2177" dirty="0">
              <a:solidFill>
                <a:schemeClr val="bg1"/>
              </a:solidFill>
              <a:latin typeface="Calibri" panose="020F0502020204030204" pitchFamily="34" charset="0"/>
            </a:endParaRPr>
          </a:p>
        </p:txBody>
      </p:sp>
      <p:sp>
        <p:nvSpPr>
          <p:cNvPr id="17447" name="Rectangle 39"/>
          <p:cNvSpPr>
            <a:spLocks noChangeArrowheads="1"/>
          </p:cNvSpPr>
          <p:nvPr/>
        </p:nvSpPr>
        <p:spPr bwMode="auto">
          <a:xfrm>
            <a:off x="5455534" y="5913263"/>
            <a:ext cx="2321163" cy="9199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0823" rIns="81646" bIns="40823">
            <a:spAutoFit/>
          </a:bodyPr>
          <a:lstStyle>
            <a:lvl1pPr>
              <a:tabLst>
                <a:tab pos="723900" algn="l"/>
                <a:tab pos="1447800" algn="l"/>
                <a:tab pos="2171700" algn="l"/>
                <a:tab pos="2895600" algn="l"/>
              </a:tabLst>
              <a:defRPr>
                <a:solidFill>
                  <a:srgbClr val="000000"/>
                </a:solidFill>
                <a:latin typeface="Arial" panose="020B0604020202020204" pitchFamily="34" charset="0"/>
                <a:ea typeface="SimSun" panose="02010600030101010101" pitchFamily="2" charset="-122"/>
              </a:defRPr>
            </a:lvl1pPr>
            <a:lvl2pPr>
              <a:tabLst>
                <a:tab pos="723900" algn="l"/>
                <a:tab pos="1447800" algn="l"/>
                <a:tab pos="2171700" algn="l"/>
                <a:tab pos="2895600" algn="l"/>
              </a:tabLst>
              <a:defRPr>
                <a:solidFill>
                  <a:srgbClr val="000000"/>
                </a:solidFill>
                <a:latin typeface="Arial" panose="020B0604020202020204" pitchFamily="34" charset="0"/>
                <a:ea typeface="SimSun" panose="02010600030101010101" pitchFamily="2" charset="-122"/>
              </a:defRPr>
            </a:lvl2pPr>
            <a:lvl3pPr>
              <a:tabLst>
                <a:tab pos="723900" algn="l"/>
                <a:tab pos="1447800" algn="l"/>
                <a:tab pos="2171700" algn="l"/>
                <a:tab pos="2895600" algn="l"/>
              </a:tabLst>
              <a:defRPr>
                <a:solidFill>
                  <a:srgbClr val="000000"/>
                </a:solidFill>
                <a:latin typeface="Arial" panose="020B0604020202020204" pitchFamily="34" charset="0"/>
                <a:ea typeface="SimSun" panose="02010600030101010101" pitchFamily="2" charset="-122"/>
              </a:defRPr>
            </a:lvl3pPr>
            <a:lvl4pPr>
              <a:tabLst>
                <a:tab pos="723900" algn="l"/>
                <a:tab pos="1447800" algn="l"/>
                <a:tab pos="2171700" algn="l"/>
                <a:tab pos="2895600" algn="l"/>
              </a:tabLst>
              <a:defRPr>
                <a:solidFill>
                  <a:srgbClr val="000000"/>
                </a:solidFill>
                <a:latin typeface="Arial" panose="020B0604020202020204" pitchFamily="34" charset="0"/>
                <a:ea typeface="SimSun" panose="02010600030101010101" pitchFamily="2" charset="-122"/>
              </a:defRPr>
            </a:lvl4pPr>
            <a:lvl5pPr>
              <a:tabLst>
                <a:tab pos="723900" algn="l"/>
                <a:tab pos="1447800" algn="l"/>
                <a:tab pos="2171700" algn="l"/>
                <a:tab pos="2895600" algn="l"/>
              </a:tabLst>
              <a:defRPr>
                <a:solidFill>
                  <a:srgbClr val="000000"/>
                </a:solidFill>
                <a:latin typeface="Arial" panose="020B0604020202020204" pitchFamily="34" charset="0"/>
                <a:ea typeface="SimSun" panose="02010600030101010101" pitchFamily="2"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Arial" panose="020B0604020202020204" pitchFamily="34" charset="0"/>
                <a:ea typeface="SimSun" panose="02010600030101010101" pitchFamily="2"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Arial" panose="020B0604020202020204" pitchFamily="34" charset="0"/>
                <a:ea typeface="SimSun" panose="02010600030101010101" pitchFamily="2"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Arial" panose="020B0604020202020204" pitchFamily="34" charset="0"/>
                <a:ea typeface="SimSun" panose="02010600030101010101" pitchFamily="2"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Arial" panose="020B0604020202020204" pitchFamily="34" charset="0"/>
                <a:ea typeface="SimSun" panose="02010600030101010101" pitchFamily="2" charset="-122"/>
              </a:defRPr>
            </a:lvl9pPr>
          </a:lstStyle>
          <a:p>
            <a:pPr hangingPunct="1">
              <a:lnSpc>
                <a:spcPct val="100000"/>
              </a:lnSpc>
            </a:pPr>
            <a:r>
              <a:rPr lang="it-IT" altLang="it-IT" sz="1814" b="1" i="1" dirty="0">
                <a:solidFill>
                  <a:schemeClr val="bg2"/>
                </a:solidFill>
                <a:latin typeface="Arial Narrow" panose="020B0606020202030204" pitchFamily="34" charset="0"/>
              </a:rPr>
              <a:t>Il terzo tipo più frequente negli adenocarcinomi</a:t>
            </a:r>
          </a:p>
        </p:txBody>
      </p:sp>
      <p:sp>
        <p:nvSpPr>
          <p:cNvPr id="17448" name="Line 40"/>
          <p:cNvSpPr>
            <a:spLocks noChangeShapeType="1"/>
          </p:cNvSpPr>
          <p:nvPr/>
        </p:nvSpPr>
        <p:spPr bwMode="auto">
          <a:xfrm flipH="1" flipV="1">
            <a:off x="5723402" y="5334322"/>
            <a:ext cx="852209" cy="580381"/>
          </a:xfrm>
          <a:prstGeom prst="line">
            <a:avLst/>
          </a:prstGeom>
          <a:noFill/>
          <a:ln w="38160" cap="rnd">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sz="1633"/>
          </a:p>
        </p:txBody>
      </p:sp>
      <p:sp>
        <p:nvSpPr>
          <p:cNvPr id="17449" name="Rectangle 41"/>
          <p:cNvSpPr>
            <a:spLocks noChangeArrowheads="1"/>
          </p:cNvSpPr>
          <p:nvPr/>
        </p:nvSpPr>
        <p:spPr bwMode="auto">
          <a:xfrm>
            <a:off x="1281976" y="6325145"/>
            <a:ext cx="1258135" cy="2079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spAutoFit/>
          </a:bodyPr>
          <a:lstStyle>
            <a:lvl1pPr>
              <a:tabLst>
                <a:tab pos="723900" algn="l"/>
                <a:tab pos="1447800" algn="l"/>
              </a:tabLst>
              <a:defRPr>
                <a:solidFill>
                  <a:srgbClr val="000000"/>
                </a:solidFill>
                <a:latin typeface="Arial" panose="020B0604020202020204" pitchFamily="34" charset="0"/>
                <a:ea typeface="SimSun" panose="02010600030101010101" pitchFamily="2" charset="-122"/>
              </a:defRPr>
            </a:lvl1pPr>
            <a:lvl2pPr>
              <a:tabLst>
                <a:tab pos="723900" algn="l"/>
                <a:tab pos="1447800" algn="l"/>
              </a:tabLst>
              <a:defRPr>
                <a:solidFill>
                  <a:srgbClr val="000000"/>
                </a:solidFill>
                <a:latin typeface="Arial" panose="020B0604020202020204" pitchFamily="34" charset="0"/>
                <a:ea typeface="SimSun" panose="02010600030101010101" pitchFamily="2" charset="-122"/>
              </a:defRPr>
            </a:lvl2pPr>
            <a:lvl3pPr>
              <a:tabLst>
                <a:tab pos="723900" algn="l"/>
                <a:tab pos="1447800" algn="l"/>
              </a:tabLst>
              <a:defRPr>
                <a:solidFill>
                  <a:srgbClr val="000000"/>
                </a:solidFill>
                <a:latin typeface="Arial" panose="020B0604020202020204" pitchFamily="34" charset="0"/>
                <a:ea typeface="SimSun" panose="02010600030101010101" pitchFamily="2" charset="-122"/>
              </a:defRPr>
            </a:lvl3pPr>
            <a:lvl4pPr>
              <a:tabLst>
                <a:tab pos="723900" algn="l"/>
                <a:tab pos="1447800" algn="l"/>
              </a:tabLst>
              <a:defRPr>
                <a:solidFill>
                  <a:srgbClr val="000000"/>
                </a:solidFill>
                <a:latin typeface="Arial" panose="020B0604020202020204" pitchFamily="34" charset="0"/>
                <a:ea typeface="SimSun" panose="02010600030101010101" pitchFamily="2" charset="-122"/>
              </a:defRPr>
            </a:lvl4pPr>
            <a:lvl5pPr>
              <a:tabLst>
                <a:tab pos="723900" algn="l"/>
                <a:tab pos="1447800" algn="l"/>
              </a:tabLst>
              <a:defRPr>
                <a:solidFill>
                  <a:srgbClr val="000000"/>
                </a:solidFill>
                <a:latin typeface="Arial" panose="020B0604020202020204" pitchFamily="34" charset="0"/>
                <a:ea typeface="SimSun" panose="02010600030101010101" pitchFamily="2"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rgbClr val="000000"/>
                </a:solidFill>
                <a:latin typeface="Arial" panose="020B0604020202020204" pitchFamily="34" charset="0"/>
                <a:ea typeface="SimSun" panose="02010600030101010101" pitchFamily="2"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rgbClr val="000000"/>
                </a:solidFill>
                <a:latin typeface="Arial" panose="020B0604020202020204" pitchFamily="34" charset="0"/>
                <a:ea typeface="SimSun" panose="02010600030101010101" pitchFamily="2"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rgbClr val="000000"/>
                </a:solidFill>
                <a:latin typeface="Arial" panose="020B0604020202020204" pitchFamily="34" charset="0"/>
                <a:ea typeface="SimSun" panose="02010600030101010101" pitchFamily="2"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rgbClr val="000000"/>
                </a:solidFill>
                <a:latin typeface="Arial" panose="020B0604020202020204" pitchFamily="34" charset="0"/>
                <a:ea typeface="SimSun" panose="02010600030101010101" pitchFamily="2" charset="-122"/>
              </a:defRPr>
            </a:lvl9pPr>
          </a:lstStyle>
          <a:p>
            <a:pPr hangingPunct="1">
              <a:lnSpc>
                <a:spcPct val="100000"/>
              </a:lnSpc>
            </a:pPr>
            <a:r>
              <a:rPr lang="it-IT" altLang="it-IT" sz="816">
                <a:solidFill>
                  <a:schemeClr val="bg2"/>
                </a:solidFill>
              </a:rPr>
              <a:t>Luxembourg et al. 2015</a:t>
            </a:r>
          </a:p>
        </p:txBody>
      </p:sp>
    </p:spTree>
    <p:extLst>
      <p:ext uri="{BB962C8B-B14F-4D97-AF65-F5344CB8AC3E}">
        <p14:creationId xmlns:p14="http://schemas.microsoft.com/office/powerpoint/2010/main" val="27258726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95584" y="30661"/>
            <a:ext cx="7886700" cy="794935"/>
          </a:xfrm>
        </p:spPr>
        <p:txBody>
          <a:bodyPr>
            <a:normAutofit fontScale="90000"/>
          </a:bodyPr>
          <a:lstStyle/>
          <a:p>
            <a:pPr algn="ctr"/>
            <a:r>
              <a:rPr lang="it-IT" b="1" dirty="0" smtClean="0">
                <a:solidFill>
                  <a:schemeClr val="bg1"/>
                </a:solidFill>
                <a:latin typeface="Corbel" panose="020B0503020204020204" pitchFamily="34" charset="0"/>
              </a:rPr>
              <a:t>HPV: </a:t>
            </a:r>
            <a:r>
              <a:rPr lang="it-IT" b="1" dirty="0">
                <a:solidFill>
                  <a:schemeClr val="bg1"/>
                </a:solidFill>
                <a:latin typeface="Corbel" panose="020B0503020204020204" pitchFamily="34" charset="0"/>
              </a:rPr>
              <a:t>CV per </a:t>
            </a:r>
            <a:r>
              <a:rPr lang="it-IT" b="1" dirty="0" smtClean="0">
                <a:solidFill>
                  <a:schemeClr val="bg1"/>
                </a:solidFill>
                <a:latin typeface="Corbel" panose="020B0503020204020204" pitchFamily="34" charset="0"/>
              </a:rPr>
              <a:t>coorte e per </a:t>
            </a:r>
            <a:r>
              <a:rPr lang="it-IT" b="1" dirty="0">
                <a:solidFill>
                  <a:schemeClr val="bg1"/>
                </a:solidFill>
                <a:latin typeface="Corbel" panose="020B0503020204020204" pitchFamily="34" charset="0"/>
              </a:rPr>
              <a:t>Regione </a:t>
            </a:r>
          </a:p>
        </p:txBody>
      </p:sp>
      <p:pic>
        <p:nvPicPr>
          <p:cNvPr id="45059" name="Picture 3"/>
          <p:cNvPicPr>
            <a:picLocks noChangeAspect="1" noChangeArrowheads="1"/>
          </p:cNvPicPr>
          <p:nvPr/>
        </p:nvPicPr>
        <p:blipFill>
          <a:blip r:embed="rId2" cstate="print"/>
          <a:srcRect/>
          <a:stretch>
            <a:fillRect/>
          </a:stretch>
        </p:blipFill>
        <p:spPr bwMode="auto">
          <a:xfrm>
            <a:off x="899592" y="908720"/>
            <a:ext cx="6624736" cy="5781286"/>
          </a:xfrm>
          <a:prstGeom prst="rect">
            <a:avLst/>
          </a:prstGeom>
          <a:noFill/>
          <a:ln w="9525">
            <a:noFill/>
            <a:miter lim="800000"/>
            <a:headEnd/>
            <a:tailEnd/>
          </a:ln>
        </p:spPr>
      </p:pic>
    </p:spTree>
    <p:extLst>
      <p:ext uri="{BB962C8B-B14F-4D97-AF65-F5344CB8AC3E}">
        <p14:creationId xmlns:p14="http://schemas.microsoft.com/office/powerpoint/2010/main" val="17708275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619672" y="332656"/>
            <a:ext cx="6949280" cy="532285"/>
          </a:xfrm>
        </p:spPr>
        <p:txBody>
          <a:bodyPr>
            <a:normAutofit fontScale="90000"/>
          </a:bodyPr>
          <a:lstStyle/>
          <a:p>
            <a:pPr algn="ctr"/>
            <a:r>
              <a:rPr lang="it-IT" sz="2400" b="1" dirty="0" smtClean="0">
                <a:solidFill>
                  <a:schemeClr val="bg1"/>
                </a:solidFill>
                <a:latin typeface="Corbel" panose="020B0503020204020204" pitchFamily="34" charset="0"/>
              </a:rPr>
              <a:t>Piano Nazionale di Prevenzione Vaccinale 2017-2019</a:t>
            </a:r>
            <a:endParaRPr lang="it-IT" sz="2400" b="1" dirty="0">
              <a:solidFill>
                <a:schemeClr val="bg1"/>
              </a:solidFill>
              <a:latin typeface="Corbel" panose="020B0503020204020204" pitchFamily="34" charset="0"/>
            </a:endParaRPr>
          </a:p>
        </p:txBody>
      </p:sp>
      <p:pic>
        <p:nvPicPr>
          <p:cNvPr id="3" name="Immagin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608" y="874599"/>
            <a:ext cx="8014073" cy="5867395"/>
          </a:xfrm>
          <a:prstGeom prst="rect">
            <a:avLst/>
          </a:prstGeom>
        </p:spPr>
      </p:pic>
      <p:sp>
        <p:nvSpPr>
          <p:cNvPr id="4" name="CasellaDiTesto 3"/>
          <p:cNvSpPr txBox="1"/>
          <p:nvPr/>
        </p:nvSpPr>
        <p:spPr>
          <a:xfrm>
            <a:off x="0" y="0"/>
            <a:ext cx="2448272" cy="461665"/>
          </a:xfrm>
          <a:prstGeom prst="rect">
            <a:avLst/>
          </a:prstGeom>
          <a:noFill/>
        </p:spPr>
        <p:txBody>
          <a:bodyPr wrap="square" rtlCol="0">
            <a:spAutoFit/>
          </a:bodyPr>
          <a:lstStyle/>
          <a:p>
            <a:r>
              <a:rPr lang="it-IT" sz="2400" b="1" i="1" dirty="0" smtClean="0">
                <a:solidFill>
                  <a:schemeClr val="bg1"/>
                </a:solidFill>
                <a:latin typeface="Cambria" pitchFamily="18" charset="0"/>
              </a:rPr>
              <a:t>Il </a:t>
            </a:r>
            <a:r>
              <a:rPr lang="it-IT" sz="2400" b="1" i="1" dirty="0" err="1" smtClean="0">
                <a:solidFill>
                  <a:schemeClr val="bg1"/>
                </a:solidFill>
                <a:latin typeface="Cambria" pitchFamily="18" charset="0"/>
              </a:rPr>
              <a:t>futuro……</a:t>
            </a:r>
            <a:r>
              <a:rPr lang="it-IT" sz="2400" b="1" i="1" dirty="0" smtClean="0">
                <a:solidFill>
                  <a:schemeClr val="bg1"/>
                </a:solidFill>
                <a:latin typeface="Cambria" pitchFamily="18" charset="0"/>
              </a:rPr>
              <a:t>.</a:t>
            </a:r>
            <a:endParaRPr lang="it-IT" sz="2400" b="1" i="1" dirty="0">
              <a:solidFill>
                <a:schemeClr val="bg1"/>
              </a:solidFill>
              <a:latin typeface="Cambria" pitchFamily="18" charset="0"/>
            </a:endParaRPr>
          </a:p>
        </p:txBody>
      </p:sp>
      <p:sp>
        <p:nvSpPr>
          <p:cNvPr id="5" name="Rettangolo 4"/>
          <p:cNvSpPr/>
          <p:nvPr/>
        </p:nvSpPr>
        <p:spPr>
          <a:xfrm>
            <a:off x="1115616" y="5157192"/>
            <a:ext cx="360040" cy="2880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941261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3794" name="Text Box 1"/>
          <p:cNvSpPr txBox="1">
            <a:spLocks noChangeArrowheads="1"/>
          </p:cNvSpPr>
          <p:nvPr/>
        </p:nvSpPr>
        <p:spPr bwMode="auto">
          <a:xfrm>
            <a:off x="233363" y="-144463"/>
            <a:ext cx="8675687" cy="1143001"/>
          </a:xfrm>
          <a:prstGeom prst="rect">
            <a:avLst/>
          </a:prstGeom>
          <a:noFill/>
          <a:ln w="9525">
            <a:noFill/>
            <a:round/>
            <a:headEnd/>
            <a:tailEnd/>
          </a:ln>
        </p:spPr>
        <p:txBody>
          <a:bodyPr lIns="90000" tIns="46800" rIns="90000" bIns="46800" anchor="ct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600">
                <a:solidFill>
                  <a:srgbClr val="FFFFFF"/>
                </a:solidFill>
                <a:latin typeface="Comic Sans MS" pitchFamily="66" charset="0"/>
              </a:rPr>
              <a:t>ALTO E BASSO RISCHIO</a:t>
            </a:r>
          </a:p>
        </p:txBody>
      </p:sp>
      <p:sp>
        <p:nvSpPr>
          <p:cNvPr id="33795" name="Text Box 2"/>
          <p:cNvSpPr txBox="1">
            <a:spLocks noChangeArrowheads="1"/>
          </p:cNvSpPr>
          <p:nvPr/>
        </p:nvSpPr>
        <p:spPr bwMode="auto">
          <a:xfrm>
            <a:off x="642938" y="6384925"/>
            <a:ext cx="8502650" cy="458788"/>
          </a:xfrm>
          <a:prstGeom prst="rect">
            <a:avLst/>
          </a:prstGeom>
          <a:noFill/>
          <a:ln w="9525">
            <a:noFill/>
            <a:round/>
            <a:headEnd/>
            <a:tailEnd/>
          </a:ln>
        </p:spPr>
        <p:txBody>
          <a:bodyPr lIns="90000" tIns="46800" rIns="90000" bIns="46800">
            <a:spAutoFit/>
          </a:bodyP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200" i="1">
                <a:solidFill>
                  <a:srgbClr val="FFFFFF"/>
                </a:solidFill>
                <a:latin typeface="Times New Roman" pitchFamily="18" charset="0"/>
              </a:rPr>
              <a:t>Adapted from Wieland U and Pfister H. In: Gross, Barrasso Eds. Ullstein Mosby; 1997.</a:t>
            </a:r>
          </a:p>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200" i="1">
                <a:solidFill>
                  <a:srgbClr val="FFFFFF"/>
                </a:solidFill>
                <a:latin typeface="Times New Roman" pitchFamily="18" charset="0"/>
              </a:rPr>
              <a:t>Lui J et al (Eds): IDEAL 2003. Springer-Verlag, Berlin Heidelberg 2003.</a:t>
            </a:r>
          </a:p>
        </p:txBody>
      </p:sp>
      <p:grpSp>
        <p:nvGrpSpPr>
          <p:cNvPr id="2" name="Group 3"/>
          <p:cNvGrpSpPr>
            <a:grpSpLocks/>
          </p:cNvGrpSpPr>
          <p:nvPr/>
        </p:nvGrpSpPr>
        <p:grpSpPr bwMode="auto">
          <a:xfrm>
            <a:off x="4235450" y="2319338"/>
            <a:ext cx="300038" cy="855662"/>
            <a:chOff x="2668" y="1461"/>
            <a:chExt cx="189" cy="539"/>
          </a:xfrm>
        </p:grpSpPr>
        <p:sp>
          <p:nvSpPr>
            <p:cNvPr id="33955" name="Line 4"/>
            <p:cNvSpPr>
              <a:spLocks noChangeShapeType="1"/>
            </p:cNvSpPr>
            <p:nvPr/>
          </p:nvSpPr>
          <p:spPr bwMode="auto">
            <a:xfrm>
              <a:off x="2668" y="1675"/>
              <a:ext cx="0" cy="192"/>
            </a:xfrm>
            <a:prstGeom prst="line">
              <a:avLst/>
            </a:prstGeom>
            <a:noFill/>
            <a:ln w="28440" cap="sq">
              <a:solidFill>
                <a:srgbClr val="FFFFFF"/>
              </a:solidFill>
              <a:miter lim="800000"/>
              <a:headEnd/>
              <a:tailEnd/>
            </a:ln>
          </p:spPr>
          <p:txBody>
            <a:bodyPr/>
            <a:lstStyle/>
            <a:p>
              <a:endParaRPr lang="it-IT"/>
            </a:p>
          </p:txBody>
        </p:sp>
        <p:sp>
          <p:nvSpPr>
            <p:cNvPr id="33956" name="Line 5"/>
            <p:cNvSpPr>
              <a:spLocks noChangeShapeType="1"/>
            </p:cNvSpPr>
            <p:nvPr/>
          </p:nvSpPr>
          <p:spPr bwMode="auto">
            <a:xfrm>
              <a:off x="2668" y="1875"/>
              <a:ext cx="181" cy="0"/>
            </a:xfrm>
            <a:prstGeom prst="line">
              <a:avLst/>
            </a:prstGeom>
            <a:noFill/>
            <a:ln w="28440" cap="sq">
              <a:solidFill>
                <a:srgbClr val="FFFFFF"/>
              </a:solidFill>
              <a:miter lim="800000"/>
              <a:headEnd/>
              <a:tailEnd/>
            </a:ln>
          </p:spPr>
          <p:txBody>
            <a:bodyPr/>
            <a:lstStyle/>
            <a:p>
              <a:endParaRPr lang="it-IT"/>
            </a:p>
          </p:txBody>
        </p:sp>
        <p:sp>
          <p:nvSpPr>
            <p:cNvPr id="33957" name="Line 6"/>
            <p:cNvSpPr>
              <a:spLocks noChangeShapeType="1"/>
            </p:cNvSpPr>
            <p:nvPr/>
          </p:nvSpPr>
          <p:spPr bwMode="auto">
            <a:xfrm flipV="1">
              <a:off x="2858" y="1460"/>
              <a:ext cx="0" cy="416"/>
            </a:xfrm>
            <a:prstGeom prst="line">
              <a:avLst/>
            </a:prstGeom>
            <a:noFill/>
            <a:ln w="28440" cap="sq">
              <a:solidFill>
                <a:srgbClr val="FFFFFF"/>
              </a:solidFill>
              <a:miter lim="800000"/>
              <a:headEnd/>
              <a:tailEnd/>
            </a:ln>
          </p:spPr>
          <p:txBody>
            <a:bodyPr/>
            <a:lstStyle/>
            <a:p>
              <a:endParaRPr lang="it-IT"/>
            </a:p>
          </p:txBody>
        </p:sp>
        <p:sp>
          <p:nvSpPr>
            <p:cNvPr id="33958" name="Line 7"/>
            <p:cNvSpPr>
              <a:spLocks noChangeShapeType="1"/>
            </p:cNvSpPr>
            <p:nvPr/>
          </p:nvSpPr>
          <p:spPr bwMode="auto">
            <a:xfrm>
              <a:off x="2772" y="1875"/>
              <a:ext cx="0" cy="125"/>
            </a:xfrm>
            <a:prstGeom prst="line">
              <a:avLst/>
            </a:prstGeom>
            <a:noFill/>
            <a:ln w="28440" cap="sq">
              <a:solidFill>
                <a:srgbClr val="FFFFFF"/>
              </a:solidFill>
              <a:miter lim="800000"/>
              <a:headEnd/>
              <a:tailEnd/>
            </a:ln>
          </p:spPr>
          <p:txBody>
            <a:bodyPr/>
            <a:lstStyle/>
            <a:p>
              <a:endParaRPr lang="it-IT"/>
            </a:p>
          </p:txBody>
        </p:sp>
      </p:grpSp>
      <p:grpSp>
        <p:nvGrpSpPr>
          <p:cNvPr id="3" name="Group 8"/>
          <p:cNvGrpSpPr>
            <a:grpSpLocks/>
          </p:cNvGrpSpPr>
          <p:nvPr/>
        </p:nvGrpSpPr>
        <p:grpSpPr bwMode="auto">
          <a:xfrm>
            <a:off x="742950" y="2652713"/>
            <a:ext cx="379413" cy="720725"/>
            <a:chOff x="468" y="1671"/>
            <a:chExt cx="239" cy="454"/>
          </a:xfrm>
        </p:grpSpPr>
        <p:sp>
          <p:nvSpPr>
            <p:cNvPr id="33951" name="Line 9"/>
            <p:cNvSpPr>
              <a:spLocks noChangeShapeType="1"/>
            </p:cNvSpPr>
            <p:nvPr/>
          </p:nvSpPr>
          <p:spPr bwMode="auto">
            <a:xfrm>
              <a:off x="468" y="1851"/>
              <a:ext cx="0" cy="160"/>
            </a:xfrm>
            <a:prstGeom prst="line">
              <a:avLst/>
            </a:prstGeom>
            <a:noFill/>
            <a:ln w="28440" cap="sq">
              <a:solidFill>
                <a:srgbClr val="FFFFFF"/>
              </a:solidFill>
              <a:miter lim="800000"/>
              <a:headEnd/>
              <a:tailEnd/>
            </a:ln>
          </p:spPr>
          <p:txBody>
            <a:bodyPr/>
            <a:lstStyle/>
            <a:p>
              <a:endParaRPr lang="it-IT"/>
            </a:p>
          </p:txBody>
        </p:sp>
        <p:sp>
          <p:nvSpPr>
            <p:cNvPr id="33952" name="Line 10"/>
            <p:cNvSpPr>
              <a:spLocks noChangeShapeType="1"/>
            </p:cNvSpPr>
            <p:nvPr/>
          </p:nvSpPr>
          <p:spPr bwMode="auto">
            <a:xfrm>
              <a:off x="468" y="2020"/>
              <a:ext cx="231" cy="0"/>
            </a:xfrm>
            <a:prstGeom prst="line">
              <a:avLst/>
            </a:prstGeom>
            <a:noFill/>
            <a:ln w="28440" cap="sq">
              <a:solidFill>
                <a:srgbClr val="FFFFFF"/>
              </a:solidFill>
              <a:miter lim="800000"/>
              <a:headEnd/>
              <a:tailEnd/>
            </a:ln>
          </p:spPr>
          <p:txBody>
            <a:bodyPr/>
            <a:lstStyle/>
            <a:p>
              <a:endParaRPr lang="it-IT"/>
            </a:p>
          </p:txBody>
        </p:sp>
        <p:sp>
          <p:nvSpPr>
            <p:cNvPr id="33953" name="Line 11"/>
            <p:cNvSpPr>
              <a:spLocks noChangeShapeType="1"/>
            </p:cNvSpPr>
            <p:nvPr/>
          </p:nvSpPr>
          <p:spPr bwMode="auto">
            <a:xfrm flipV="1">
              <a:off x="708" y="1670"/>
              <a:ext cx="0" cy="352"/>
            </a:xfrm>
            <a:prstGeom prst="line">
              <a:avLst/>
            </a:prstGeom>
            <a:noFill/>
            <a:ln w="28440" cap="sq">
              <a:solidFill>
                <a:srgbClr val="FFFFFF"/>
              </a:solidFill>
              <a:miter lim="800000"/>
              <a:headEnd/>
              <a:tailEnd/>
            </a:ln>
          </p:spPr>
          <p:txBody>
            <a:bodyPr/>
            <a:lstStyle/>
            <a:p>
              <a:endParaRPr lang="it-IT"/>
            </a:p>
          </p:txBody>
        </p:sp>
        <p:sp>
          <p:nvSpPr>
            <p:cNvPr id="33954" name="Line 12"/>
            <p:cNvSpPr>
              <a:spLocks noChangeShapeType="1"/>
            </p:cNvSpPr>
            <p:nvPr/>
          </p:nvSpPr>
          <p:spPr bwMode="auto">
            <a:xfrm>
              <a:off x="601" y="2020"/>
              <a:ext cx="0" cy="105"/>
            </a:xfrm>
            <a:prstGeom prst="line">
              <a:avLst/>
            </a:prstGeom>
            <a:noFill/>
            <a:ln w="28440" cap="sq">
              <a:solidFill>
                <a:srgbClr val="FFFFFF"/>
              </a:solidFill>
              <a:miter lim="800000"/>
              <a:headEnd/>
              <a:tailEnd/>
            </a:ln>
          </p:spPr>
          <p:txBody>
            <a:bodyPr/>
            <a:lstStyle/>
            <a:p>
              <a:endParaRPr lang="it-IT"/>
            </a:p>
          </p:txBody>
        </p:sp>
      </p:grpSp>
      <p:grpSp>
        <p:nvGrpSpPr>
          <p:cNvPr id="4" name="Group 13"/>
          <p:cNvGrpSpPr>
            <a:grpSpLocks/>
          </p:cNvGrpSpPr>
          <p:nvPr/>
        </p:nvGrpSpPr>
        <p:grpSpPr bwMode="auto">
          <a:xfrm>
            <a:off x="1373188" y="2652713"/>
            <a:ext cx="379412" cy="720725"/>
            <a:chOff x="865" y="1671"/>
            <a:chExt cx="239" cy="454"/>
          </a:xfrm>
        </p:grpSpPr>
        <p:sp>
          <p:nvSpPr>
            <p:cNvPr id="33947" name="Line 14"/>
            <p:cNvSpPr>
              <a:spLocks noChangeShapeType="1"/>
            </p:cNvSpPr>
            <p:nvPr/>
          </p:nvSpPr>
          <p:spPr bwMode="auto">
            <a:xfrm>
              <a:off x="865" y="1851"/>
              <a:ext cx="0" cy="160"/>
            </a:xfrm>
            <a:prstGeom prst="line">
              <a:avLst/>
            </a:prstGeom>
            <a:noFill/>
            <a:ln w="28440" cap="sq">
              <a:solidFill>
                <a:srgbClr val="FFFFFF"/>
              </a:solidFill>
              <a:miter lim="800000"/>
              <a:headEnd/>
              <a:tailEnd/>
            </a:ln>
          </p:spPr>
          <p:txBody>
            <a:bodyPr/>
            <a:lstStyle/>
            <a:p>
              <a:endParaRPr lang="it-IT"/>
            </a:p>
          </p:txBody>
        </p:sp>
        <p:sp>
          <p:nvSpPr>
            <p:cNvPr id="33948" name="Line 15"/>
            <p:cNvSpPr>
              <a:spLocks noChangeShapeType="1"/>
            </p:cNvSpPr>
            <p:nvPr/>
          </p:nvSpPr>
          <p:spPr bwMode="auto">
            <a:xfrm>
              <a:off x="865" y="2020"/>
              <a:ext cx="231" cy="0"/>
            </a:xfrm>
            <a:prstGeom prst="line">
              <a:avLst/>
            </a:prstGeom>
            <a:noFill/>
            <a:ln w="28440" cap="sq">
              <a:solidFill>
                <a:srgbClr val="FFFFFF"/>
              </a:solidFill>
              <a:miter lim="800000"/>
              <a:headEnd/>
              <a:tailEnd/>
            </a:ln>
          </p:spPr>
          <p:txBody>
            <a:bodyPr/>
            <a:lstStyle/>
            <a:p>
              <a:endParaRPr lang="it-IT"/>
            </a:p>
          </p:txBody>
        </p:sp>
        <p:sp>
          <p:nvSpPr>
            <p:cNvPr id="33949" name="Line 16"/>
            <p:cNvSpPr>
              <a:spLocks noChangeShapeType="1"/>
            </p:cNvSpPr>
            <p:nvPr/>
          </p:nvSpPr>
          <p:spPr bwMode="auto">
            <a:xfrm flipV="1">
              <a:off x="1105" y="1670"/>
              <a:ext cx="0" cy="352"/>
            </a:xfrm>
            <a:prstGeom prst="line">
              <a:avLst/>
            </a:prstGeom>
            <a:noFill/>
            <a:ln w="28440" cap="sq">
              <a:solidFill>
                <a:srgbClr val="FFFFFF"/>
              </a:solidFill>
              <a:miter lim="800000"/>
              <a:headEnd/>
              <a:tailEnd/>
            </a:ln>
          </p:spPr>
          <p:txBody>
            <a:bodyPr/>
            <a:lstStyle/>
            <a:p>
              <a:endParaRPr lang="it-IT"/>
            </a:p>
          </p:txBody>
        </p:sp>
        <p:sp>
          <p:nvSpPr>
            <p:cNvPr id="33950" name="Line 17"/>
            <p:cNvSpPr>
              <a:spLocks noChangeShapeType="1"/>
            </p:cNvSpPr>
            <p:nvPr/>
          </p:nvSpPr>
          <p:spPr bwMode="auto">
            <a:xfrm>
              <a:off x="998" y="2020"/>
              <a:ext cx="0" cy="105"/>
            </a:xfrm>
            <a:prstGeom prst="line">
              <a:avLst/>
            </a:prstGeom>
            <a:noFill/>
            <a:ln w="28440" cap="sq">
              <a:solidFill>
                <a:srgbClr val="FFFFFF"/>
              </a:solidFill>
              <a:miter lim="800000"/>
              <a:headEnd/>
              <a:tailEnd/>
            </a:ln>
          </p:spPr>
          <p:txBody>
            <a:bodyPr/>
            <a:lstStyle/>
            <a:p>
              <a:endParaRPr lang="it-IT"/>
            </a:p>
          </p:txBody>
        </p:sp>
      </p:grpSp>
      <p:sp>
        <p:nvSpPr>
          <p:cNvPr id="33799" name="Line 18"/>
          <p:cNvSpPr>
            <a:spLocks noChangeShapeType="1"/>
          </p:cNvSpPr>
          <p:nvPr/>
        </p:nvSpPr>
        <p:spPr bwMode="auto">
          <a:xfrm>
            <a:off x="966788" y="3389313"/>
            <a:ext cx="630237" cy="1587"/>
          </a:xfrm>
          <a:prstGeom prst="line">
            <a:avLst/>
          </a:prstGeom>
          <a:noFill/>
          <a:ln w="28440" cap="sq">
            <a:solidFill>
              <a:srgbClr val="FFFFFF"/>
            </a:solidFill>
            <a:miter lim="800000"/>
            <a:headEnd/>
            <a:tailEnd/>
          </a:ln>
        </p:spPr>
        <p:txBody>
          <a:bodyPr/>
          <a:lstStyle/>
          <a:p>
            <a:endParaRPr lang="it-IT"/>
          </a:p>
        </p:txBody>
      </p:sp>
      <p:grpSp>
        <p:nvGrpSpPr>
          <p:cNvPr id="5" name="Group 19"/>
          <p:cNvGrpSpPr>
            <a:grpSpLocks/>
          </p:cNvGrpSpPr>
          <p:nvPr/>
        </p:nvGrpSpPr>
        <p:grpSpPr bwMode="auto">
          <a:xfrm>
            <a:off x="1981200" y="1527175"/>
            <a:ext cx="300038" cy="854075"/>
            <a:chOff x="1248" y="962"/>
            <a:chExt cx="189" cy="538"/>
          </a:xfrm>
        </p:grpSpPr>
        <p:sp>
          <p:nvSpPr>
            <p:cNvPr id="33943" name="Line 20"/>
            <p:cNvSpPr>
              <a:spLocks noChangeShapeType="1"/>
            </p:cNvSpPr>
            <p:nvPr/>
          </p:nvSpPr>
          <p:spPr bwMode="auto">
            <a:xfrm>
              <a:off x="1248" y="1169"/>
              <a:ext cx="0" cy="192"/>
            </a:xfrm>
            <a:prstGeom prst="line">
              <a:avLst/>
            </a:prstGeom>
            <a:noFill/>
            <a:ln w="28440" cap="sq">
              <a:solidFill>
                <a:srgbClr val="FFFFFF"/>
              </a:solidFill>
              <a:miter lim="800000"/>
              <a:headEnd/>
              <a:tailEnd/>
            </a:ln>
          </p:spPr>
          <p:txBody>
            <a:bodyPr/>
            <a:lstStyle/>
            <a:p>
              <a:endParaRPr lang="it-IT"/>
            </a:p>
          </p:txBody>
        </p:sp>
        <p:sp>
          <p:nvSpPr>
            <p:cNvPr id="33944" name="Line 21"/>
            <p:cNvSpPr>
              <a:spLocks noChangeShapeType="1"/>
            </p:cNvSpPr>
            <p:nvPr/>
          </p:nvSpPr>
          <p:spPr bwMode="auto">
            <a:xfrm>
              <a:off x="1248" y="1373"/>
              <a:ext cx="181" cy="0"/>
            </a:xfrm>
            <a:prstGeom prst="line">
              <a:avLst/>
            </a:prstGeom>
            <a:noFill/>
            <a:ln w="28440" cap="sq">
              <a:solidFill>
                <a:srgbClr val="FFFFFF"/>
              </a:solidFill>
              <a:miter lim="800000"/>
              <a:headEnd/>
              <a:tailEnd/>
            </a:ln>
          </p:spPr>
          <p:txBody>
            <a:bodyPr/>
            <a:lstStyle/>
            <a:p>
              <a:endParaRPr lang="it-IT"/>
            </a:p>
          </p:txBody>
        </p:sp>
        <p:sp>
          <p:nvSpPr>
            <p:cNvPr id="33945" name="Line 22"/>
            <p:cNvSpPr>
              <a:spLocks noChangeShapeType="1"/>
            </p:cNvSpPr>
            <p:nvPr/>
          </p:nvSpPr>
          <p:spPr bwMode="auto">
            <a:xfrm flipV="1">
              <a:off x="1438" y="961"/>
              <a:ext cx="0" cy="414"/>
            </a:xfrm>
            <a:prstGeom prst="line">
              <a:avLst/>
            </a:prstGeom>
            <a:noFill/>
            <a:ln w="28440" cap="sq">
              <a:solidFill>
                <a:srgbClr val="FFFFFF"/>
              </a:solidFill>
              <a:miter lim="800000"/>
              <a:headEnd/>
              <a:tailEnd/>
            </a:ln>
          </p:spPr>
          <p:txBody>
            <a:bodyPr/>
            <a:lstStyle/>
            <a:p>
              <a:endParaRPr lang="it-IT"/>
            </a:p>
          </p:txBody>
        </p:sp>
        <p:sp>
          <p:nvSpPr>
            <p:cNvPr id="33946" name="Line 23"/>
            <p:cNvSpPr>
              <a:spLocks noChangeShapeType="1"/>
            </p:cNvSpPr>
            <p:nvPr/>
          </p:nvSpPr>
          <p:spPr bwMode="auto">
            <a:xfrm>
              <a:off x="1352" y="1373"/>
              <a:ext cx="0" cy="127"/>
            </a:xfrm>
            <a:prstGeom prst="line">
              <a:avLst/>
            </a:prstGeom>
            <a:noFill/>
            <a:ln w="28440" cap="sq">
              <a:solidFill>
                <a:srgbClr val="FFFFFF"/>
              </a:solidFill>
              <a:miter lim="800000"/>
              <a:headEnd/>
              <a:tailEnd/>
            </a:ln>
          </p:spPr>
          <p:txBody>
            <a:bodyPr/>
            <a:lstStyle/>
            <a:p>
              <a:endParaRPr lang="it-IT"/>
            </a:p>
          </p:txBody>
        </p:sp>
      </p:grpSp>
      <p:grpSp>
        <p:nvGrpSpPr>
          <p:cNvPr id="6" name="Group 24"/>
          <p:cNvGrpSpPr>
            <a:grpSpLocks/>
          </p:cNvGrpSpPr>
          <p:nvPr/>
        </p:nvGrpSpPr>
        <p:grpSpPr bwMode="auto">
          <a:xfrm>
            <a:off x="2159000" y="2051050"/>
            <a:ext cx="300038" cy="854075"/>
            <a:chOff x="1360" y="1292"/>
            <a:chExt cx="189" cy="538"/>
          </a:xfrm>
        </p:grpSpPr>
        <p:sp>
          <p:nvSpPr>
            <p:cNvPr id="33939" name="Line 25"/>
            <p:cNvSpPr>
              <a:spLocks noChangeShapeType="1"/>
            </p:cNvSpPr>
            <p:nvPr/>
          </p:nvSpPr>
          <p:spPr bwMode="auto">
            <a:xfrm>
              <a:off x="1360" y="1499"/>
              <a:ext cx="0" cy="194"/>
            </a:xfrm>
            <a:prstGeom prst="line">
              <a:avLst/>
            </a:prstGeom>
            <a:noFill/>
            <a:ln w="28440" cap="sq">
              <a:solidFill>
                <a:srgbClr val="FFFFFF"/>
              </a:solidFill>
              <a:miter lim="800000"/>
              <a:headEnd/>
              <a:tailEnd/>
            </a:ln>
          </p:spPr>
          <p:txBody>
            <a:bodyPr/>
            <a:lstStyle/>
            <a:p>
              <a:endParaRPr lang="it-IT"/>
            </a:p>
          </p:txBody>
        </p:sp>
        <p:sp>
          <p:nvSpPr>
            <p:cNvPr id="33940" name="Line 26"/>
            <p:cNvSpPr>
              <a:spLocks noChangeShapeType="1"/>
            </p:cNvSpPr>
            <p:nvPr/>
          </p:nvSpPr>
          <p:spPr bwMode="auto">
            <a:xfrm>
              <a:off x="1360" y="1703"/>
              <a:ext cx="181" cy="0"/>
            </a:xfrm>
            <a:prstGeom prst="line">
              <a:avLst/>
            </a:prstGeom>
            <a:noFill/>
            <a:ln w="28440" cap="sq">
              <a:solidFill>
                <a:srgbClr val="FFFFFF"/>
              </a:solidFill>
              <a:miter lim="800000"/>
              <a:headEnd/>
              <a:tailEnd/>
            </a:ln>
          </p:spPr>
          <p:txBody>
            <a:bodyPr/>
            <a:lstStyle/>
            <a:p>
              <a:endParaRPr lang="it-IT"/>
            </a:p>
          </p:txBody>
        </p:sp>
        <p:sp>
          <p:nvSpPr>
            <p:cNvPr id="33941" name="Line 27"/>
            <p:cNvSpPr>
              <a:spLocks noChangeShapeType="1"/>
            </p:cNvSpPr>
            <p:nvPr/>
          </p:nvSpPr>
          <p:spPr bwMode="auto">
            <a:xfrm flipV="1">
              <a:off x="1550" y="1291"/>
              <a:ext cx="0" cy="414"/>
            </a:xfrm>
            <a:prstGeom prst="line">
              <a:avLst/>
            </a:prstGeom>
            <a:noFill/>
            <a:ln w="28440" cap="sq">
              <a:solidFill>
                <a:srgbClr val="FFFFFF"/>
              </a:solidFill>
              <a:miter lim="800000"/>
              <a:headEnd/>
              <a:tailEnd/>
            </a:ln>
          </p:spPr>
          <p:txBody>
            <a:bodyPr/>
            <a:lstStyle/>
            <a:p>
              <a:endParaRPr lang="it-IT"/>
            </a:p>
          </p:txBody>
        </p:sp>
        <p:sp>
          <p:nvSpPr>
            <p:cNvPr id="33942" name="Line 28"/>
            <p:cNvSpPr>
              <a:spLocks noChangeShapeType="1"/>
            </p:cNvSpPr>
            <p:nvPr/>
          </p:nvSpPr>
          <p:spPr bwMode="auto">
            <a:xfrm>
              <a:off x="1464" y="1703"/>
              <a:ext cx="0" cy="127"/>
            </a:xfrm>
            <a:prstGeom prst="line">
              <a:avLst/>
            </a:prstGeom>
            <a:noFill/>
            <a:ln w="28440" cap="sq">
              <a:solidFill>
                <a:srgbClr val="FFFFFF"/>
              </a:solidFill>
              <a:miter lim="800000"/>
              <a:headEnd/>
              <a:tailEnd/>
            </a:ln>
          </p:spPr>
          <p:txBody>
            <a:bodyPr/>
            <a:lstStyle/>
            <a:p>
              <a:endParaRPr lang="it-IT"/>
            </a:p>
          </p:txBody>
        </p:sp>
      </p:grpSp>
      <p:grpSp>
        <p:nvGrpSpPr>
          <p:cNvPr id="7" name="Group 29"/>
          <p:cNvGrpSpPr>
            <a:grpSpLocks/>
          </p:cNvGrpSpPr>
          <p:nvPr/>
        </p:nvGrpSpPr>
        <p:grpSpPr bwMode="auto">
          <a:xfrm>
            <a:off x="2332038" y="2517775"/>
            <a:ext cx="300037" cy="855663"/>
            <a:chOff x="1469" y="1586"/>
            <a:chExt cx="189" cy="539"/>
          </a:xfrm>
        </p:grpSpPr>
        <p:sp>
          <p:nvSpPr>
            <p:cNvPr id="33935" name="Line 30"/>
            <p:cNvSpPr>
              <a:spLocks noChangeShapeType="1"/>
            </p:cNvSpPr>
            <p:nvPr/>
          </p:nvSpPr>
          <p:spPr bwMode="auto">
            <a:xfrm>
              <a:off x="1469" y="1800"/>
              <a:ext cx="0" cy="193"/>
            </a:xfrm>
            <a:prstGeom prst="line">
              <a:avLst/>
            </a:prstGeom>
            <a:noFill/>
            <a:ln w="28440" cap="sq">
              <a:solidFill>
                <a:srgbClr val="FFFFFF"/>
              </a:solidFill>
              <a:miter lim="800000"/>
              <a:headEnd/>
              <a:tailEnd/>
            </a:ln>
          </p:spPr>
          <p:txBody>
            <a:bodyPr/>
            <a:lstStyle/>
            <a:p>
              <a:endParaRPr lang="it-IT"/>
            </a:p>
          </p:txBody>
        </p:sp>
        <p:sp>
          <p:nvSpPr>
            <p:cNvPr id="33936" name="Line 31"/>
            <p:cNvSpPr>
              <a:spLocks noChangeShapeType="1"/>
            </p:cNvSpPr>
            <p:nvPr/>
          </p:nvSpPr>
          <p:spPr bwMode="auto">
            <a:xfrm>
              <a:off x="1469" y="2000"/>
              <a:ext cx="181" cy="0"/>
            </a:xfrm>
            <a:prstGeom prst="line">
              <a:avLst/>
            </a:prstGeom>
            <a:noFill/>
            <a:ln w="28440" cap="sq">
              <a:solidFill>
                <a:srgbClr val="FFFFFF"/>
              </a:solidFill>
              <a:miter lim="800000"/>
              <a:headEnd/>
              <a:tailEnd/>
            </a:ln>
          </p:spPr>
          <p:txBody>
            <a:bodyPr/>
            <a:lstStyle/>
            <a:p>
              <a:endParaRPr lang="it-IT"/>
            </a:p>
          </p:txBody>
        </p:sp>
        <p:sp>
          <p:nvSpPr>
            <p:cNvPr id="33937" name="Line 32"/>
            <p:cNvSpPr>
              <a:spLocks noChangeShapeType="1"/>
            </p:cNvSpPr>
            <p:nvPr/>
          </p:nvSpPr>
          <p:spPr bwMode="auto">
            <a:xfrm flipV="1">
              <a:off x="1659" y="1585"/>
              <a:ext cx="0" cy="414"/>
            </a:xfrm>
            <a:prstGeom prst="line">
              <a:avLst/>
            </a:prstGeom>
            <a:noFill/>
            <a:ln w="28440" cap="sq">
              <a:solidFill>
                <a:srgbClr val="FFFFFF"/>
              </a:solidFill>
              <a:miter lim="800000"/>
              <a:headEnd/>
              <a:tailEnd/>
            </a:ln>
          </p:spPr>
          <p:txBody>
            <a:bodyPr/>
            <a:lstStyle/>
            <a:p>
              <a:endParaRPr lang="it-IT"/>
            </a:p>
          </p:txBody>
        </p:sp>
        <p:sp>
          <p:nvSpPr>
            <p:cNvPr id="33938" name="Line 33"/>
            <p:cNvSpPr>
              <a:spLocks noChangeShapeType="1"/>
            </p:cNvSpPr>
            <p:nvPr/>
          </p:nvSpPr>
          <p:spPr bwMode="auto">
            <a:xfrm>
              <a:off x="1573" y="2000"/>
              <a:ext cx="0" cy="125"/>
            </a:xfrm>
            <a:prstGeom prst="line">
              <a:avLst/>
            </a:prstGeom>
            <a:noFill/>
            <a:ln w="28440" cap="sq">
              <a:solidFill>
                <a:srgbClr val="FFFFFF"/>
              </a:solidFill>
              <a:miter lim="800000"/>
              <a:headEnd/>
              <a:tailEnd/>
            </a:ln>
          </p:spPr>
          <p:txBody>
            <a:bodyPr/>
            <a:lstStyle/>
            <a:p>
              <a:endParaRPr lang="it-IT"/>
            </a:p>
          </p:txBody>
        </p:sp>
      </p:grpSp>
      <p:grpSp>
        <p:nvGrpSpPr>
          <p:cNvPr id="8" name="Group 34"/>
          <p:cNvGrpSpPr>
            <a:grpSpLocks/>
          </p:cNvGrpSpPr>
          <p:nvPr/>
        </p:nvGrpSpPr>
        <p:grpSpPr bwMode="auto">
          <a:xfrm>
            <a:off x="2946400" y="1727200"/>
            <a:ext cx="301625" cy="855663"/>
            <a:chOff x="1856" y="1088"/>
            <a:chExt cx="190" cy="539"/>
          </a:xfrm>
        </p:grpSpPr>
        <p:sp>
          <p:nvSpPr>
            <p:cNvPr id="33931" name="Line 35"/>
            <p:cNvSpPr>
              <a:spLocks noChangeShapeType="1"/>
            </p:cNvSpPr>
            <p:nvPr/>
          </p:nvSpPr>
          <p:spPr bwMode="auto">
            <a:xfrm>
              <a:off x="2045" y="1302"/>
              <a:ext cx="0" cy="193"/>
            </a:xfrm>
            <a:prstGeom prst="line">
              <a:avLst/>
            </a:prstGeom>
            <a:noFill/>
            <a:ln w="28440" cap="sq">
              <a:solidFill>
                <a:srgbClr val="FFFFFF"/>
              </a:solidFill>
              <a:miter lim="800000"/>
              <a:headEnd/>
              <a:tailEnd/>
            </a:ln>
          </p:spPr>
          <p:txBody>
            <a:bodyPr/>
            <a:lstStyle/>
            <a:p>
              <a:endParaRPr lang="it-IT"/>
            </a:p>
          </p:txBody>
        </p:sp>
        <p:sp>
          <p:nvSpPr>
            <p:cNvPr id="33932" name="Line 36"/>
            <p:cNvSpPr>
              <a:spLocks noChangeShapeType="1"/>
            </p:cNvSpPr>
            <p:nvPr/>
          </p:nvSpPr>
          <p:spPr bwMode="auto">
            <a:xfrm flipH="1">
              <a:off x="1855" y="1502"/>
              <a:ext cx="192" cy="0"/>
            </a:xfrm>
            <a:prstGeom prst="line">
              <a:avLst/>
            </a:prstGeom>
            <a:noFill/>
            <a:ln w="28440" cap="sq">
              <a:solidFill>
                <a:srgbClr val="FFFFFF"/>
              </a:solidFill>
              <a:miter lim="800000"/>
              <a:headEnd/>
              <a:tailEnd/>
            </a:ln>
          </p:spPr>
          <p:txBody>
            <a:bodyPr/>
            <a:lstStyle/>
            <a:p>
              <a:endParaRPr lang="it-IT"/>
            </a:p>
          </p:txBody>
        </p:sp>
        <p:sp>
          <p:nvSpPr>
            <p:cNvPr id="33933" name="Line 37"/>
            <p:cNvSpPr>
              <a:spLocks noChangeShapeType="1"/>
            </p:cNvSpPr>
            <p:nvPr/>
          </p:nvSpPr>
          <p:spPr bwMode="auto">
            <a:xfrm flipV="1">
              <a:off x="1866" y="1087"/>
              <a:ext cx="0" cy="415"/>
            </a:xfrm>
            <a:prstGeom prst="line">
              <a:avLst/>
            </a:prstGeom>
            <a:noFill/>
            <a:ln w="28440" cap="sq">
              <a:solidFill>
                <a:srgbClr val="FFFFFF"/>
              </a:solidFill>
              <a:miter lim="800000"/>
              <a:headEnd/>
              <a:tailEnd/>
            </a:ln>
          </p:spPr>
          <p:txBody>
            <a:bodyPr/>
            <a:lstStyle/>
            <a:p>
              <a:endParaRPr lang="it-IT"/>
            </a:p>
          </p:txBody>
        </p:sp>
        <p:sp>
          <p:nvSpPr>
            <p:cNvPr id="33934" name="Line 38"/>
            <p:cNvSpPr>
              <a:spLocks noChangeShapeType="1"/>
            </p:cNvSpPr>
            <p:nvPr/>
          </p:nvSpPr>
          <p:spPr bwMode="auto">
            <a:xfrm>
              <a:off x="1943" y="1502"/>
              <a:ext cx="0" cy="125"/>
            </a:xfrm>
            <a:prstGeom prst="line">
              <a:avLst/>
            </a:prstGeom>
            <a:noFill/>
            <a:ln w="28440" cap="sq">
              <a:solidFill>
                <a:srgbClr val="FFFFFF"/>
              </a:solidFill>
              <a:miter lim="800000"/>
              <a:headEnd/>
              <a:tailEnd/>
            </a:ln>
          </p:spPr>
          <p:txBody>
            <a:bodyPr/>
            <a:lstStyle/>
            <a:p>
              <a:endParaRPr lang="it-IT"/>
            </a:p>
          </p:txBody>
        </p:sp>
      </p:grpSp>
      <p:grpSp>
        <p:nvGrpSpPr>
          <p:cNvPr id="9" name="Group 39"/>
          <p:cNvGrpSpPr>
            <a:grpSpLocks/>
          </p:cNvGrpSpPr>
          <p:nvPr/>
        </p:nvGrpSpPr>
        <p:grpSpPr bwMode="auto">
          <a:xfrm>
            <a:off x="3079750" y="2517775"/>
            <a:ext cx="301625" cy="855663"/>
            <a:chOff x="1940" y="1586"/>
            <a:chExt cx="190" cy="539"/>
          </a:xfrm>
        </p:grpSpPr>
        <p:sp>
          <p:nvSpPr>
            <p:cNvPr id="33927" name="Line 40"/>
            <p:cNvSpPr>
              <a:spLocks noChangeShapeType="1"/>
            </p:cNvSpPr>
            <p:nvPr/>
          </p:nvSpPr>
          <p:spPr bwMode="auto">
            <a:xfrm>
              <a:off x="2129" y="1800"/>
              <a:ext cx="0" cy="193"/>
            </a:xfrm>
            <a:prstGeom prst="line">
              <a:avLst/>
            </a:prstGeom>
            <a:noFill/>
            <a:ln w="28440" cap="sq">
              <a:solidFill>
                <a:srgbClr val="FFFFFF"/>
              </a:solidFill>
              <a:miter lim="800000"/>
              <a:headEnd/>
              <a:tailEnd/>
            </a:ln>
          </p:spPr>
          <p:txBody>
            <a:bodyPr/>
            <a:lstStyle/>
            <a:p>
              <a:endParaRPr lang="it-IT"/>
            </a:p>
          </p:txBody>
        </p:sp>
        <p:sp>
          <p:nvSpPr>
            <p:cNvPr id="33928" name="Line 41"/>
            <p:cNvSpPr>
              <a:spLocks noChangeShapeType="1"/>
            </p:cNvSpPr>
            <p:nvPr/>
          </p:nvSpPr>
          <p:spPr bwMode="auto">
            <a:xfrm flipH="1">
              <a:off x="1939" y="2000"/>
              <a:ext cx="192" cy="0"/>
            </a:xfrm>
            <a:prstGeom prst="line">
              <a:avLst/>
            </a:prstGeom>
            <a:noFill/>
            <a:ln w="28440" cap="sq">
              <a:solidFill>
                <a:srgbClr val="FFFFFF"/>
              </a:solidFill>
              <a:miter lim="800000"/>
              <a:headEnd/>
              <a:tailEnd/>
            </a:ln>
          </p:spPr>
          <p:txBody>
            <a:bodyPr/>
            <a:lstStyle/>
            <a:p>
              <a:endParaRPr lang="it-IT"/>
            </a:p>
          </p:txBody>
        </p:sp>
        <p:sp>
          <p:nvSpPr>
            <p:cNvPr id="33929" name="Line 42"/>
            <p:cNvSpPr>
              <a:spLocks noChangeShapeType="1"/>
            </p:cNvSpPr>
            <p:nvPr/>
          </p:nvSpPr>
          <p:spPr bwMode="auto">
            <a:xfrm flipV="1">
              <a:off x="1950" y="1585"/>
              <a:ext cx="0" cy="414"/>
            </a:xfrm>
            <a:prstGeom prst="line">
              <a:avLst/>
            </a:prstGeom>
            <a:noFill/>
            <a:ln w="28440" cap="sq">
              <a:solidFill>
                <a:srgbClr val="FFFFFF"/>
              </a:solidFill>
              <a:miter lim="800000"/>
              <a:headEnd/>
              <a:tailEnd/>
            </a:ln>
          </p:spPr>
          <p:txBody>
            <a:bodyPr/>
            <a:lstStyle/>
            <a:p>
              <a:endParaRPr lang="it-IT"/>
            </a:p>
          </p:txBody>
        </p:sp>
        <p:sp>
          <p:nvSpPr>
            <p:cNvPr id="33930" name="Line 43"/>
            <p:cNvSpPr>
              <a:spLocks noChangeShapeType="1"/>
            </p:cNvSpPr>
            <p:nvPr/>
          </p:nvSpPr>
          <p:spPr bwMode="auto">
            <a:xfrm>
              <a:off x="2027" y="2000"/>
              <a:ext cx="0" cy="125"/>
            </a:xfrm>
            <a:prstGeom prst="line">
              <a:avLst/>
            </a:prstGeom>
            <a:noFill/>
            <a:ln w="28440" cap="sq">
              <a:solidFill>
                <a:srgbClr val="FFFFFF"/>
              </a:solidFill>
              <a:miter lim="800000"/>
              <a:headEnd/>
              <a:tailEnd/>
            </a:ln>
          </p:spPr>
          <p:txBody>
            <a:bodyPr/>
            <a:lstStyle/>
            <a:p>
              <a:endParaRPr lang="it-IT"/>
            </a:p>
          </p:txBody>
        </p:sp>
      </p:grpSp>
      <p:sp>
        <p:nvSpPr>
          <p:cNvPr id="33805" name="Line 44"/>
          <p:cNvSpPr>
            <a:spLocks noChangeShapeType="1"/>
          </p:cNvSpPr>
          <p:nvPr/>
        </p:nvSpPr>
        <p:spPr bwMode="auto">
          <a:xfrm>
            <a:off x="2514600" y="3389313"/>
            <a:ext cx="708025" cy="1587"/>
          </a:xfrm>
          <a:prstGeom prst="line">
            <a:avLst/>
          </a:prstGeom>
          <a:noFill/>
          <a:ln w="28440" cap="sq">
            <a:solidFill>
              <a:srgbClr val="FFFFFF"/>
            </a:solidFill>
            <a:miter lim="800000"/>
            <a:headEnd/>
            <a:tailEnd/>
          </a:ln>
        </p:spPr>
        <p:txBody>
          <a:bodyPr/>
          <a:lstStyle/>
          <a:p>
            <a:endParaRPr lang="it-IT"/>
          </a:p>
        </p:txBody>
      </p:sp>
      <p:sp>
        <p:nvSpPr>
          <p:cNvPr id="33806" name="Line 45"/>
          <p:cNvSpPr>
            <a:spLocks noChangeShapeType="1"/>
          </p:cNvSpPr>
          <p:nvPr/>
        </p:nvSpPr>
        <p:spPr bwMode="auto">
          <a:xfrm>
            <a:off x="1293813" y="3724275"/>
            <a:ext cx="1573212" cy="1588"/>
          </a:xfrm>
          <a:prstGeom prst="line">
            <a:avLst/>
          </a:prstGeom>
          <a:noFill/>
          <a:ln w="28440" cap="sq">
            <a:solidFill>
              <a:srgbClr val="FFFFFF"/>
            </a:solidFill>
            <a:miter lim="800000"/>
            <a:headEnd/>
            <a:tailEnd/>
          </a:ln>
        </p:spPr>
        <p:txBody>
          <a:bodyPr/>
          <a:lstStyle/>
          <a:p>
            <a:endParaRPr lang="it-IT"/>
          </a:p>
        </p:txBody>
      </p:sp>
      <p:sp>
        <p:nvSpPr>
          <p:cNvPr id="33807" name="Line 46"/>
          <p:cNvSpPr>
            <a:spLocks noChangeShapeType="1"/>
          </p:cNvSpPr>
          <p:nvPr/>
        </p:nvSpPr>
        <p:spPr bwMode="auto">
          <a:xfrm>
            <a:off x="1281113" y="3389313"/>
            <a:ext cx="1587" cy="334962"/>
          </a:xfrm>
          <a:prstGeom prst="line">
            <a:avLst/>
          </a:prstGeom>
          <a:noFill/>
          <a:ln w="28440" cap="sq">
            <a:solidFill>
              <a:srgbClr val="FFFFFF"/>
            </a:solidFill>
            <a:miter lim="800000"/>
            <a:headEnd/>
            <a:tailEnd/>
          </a:ln>
        </p:spPr>
        <p:txBody>
          <a:bodyPr/>
          <a:lstStyle/>
          <a:p>
            <a:endParaRPr lang="it-IT"/>
          </a:p>
        </p:txBody>
      </p:sp>
      <p:sp>
        <p:nvSpPr>
          <p:cNvPr id="33808" name="Line 47"/>
          <p:cNvSpPr>
            <a:spLocks noChangeShapeType="1"/>
          </p:cNvSpPr>
          <p:nvPr/>
        </p:nvSpPr>
        <p:spPr bwMode="auto">
          <a:xfrm>
            <a:off x="2854325" y="3387725"/>
            <a:ext cx="1588" cy="334963"/>
          </a:xfrm>
          <a:prstGeom prst="line">
            <a:avLst/>
          </a:prstGeom>
          <a:noFill/>
          <a:ln w="28440" cap="sq">
            <a:solidFill>
              <a:srgbClr val="FFFFFF"/>
            </a:solidFill>
            <a:miter lim="800000"/>
            <a:headEnd/>
            <a:tailEnd/>
          </a:ln>
        </p:spPr>
        <p:txBody>
          <a:bodyPr/>
          <a:lstStyle/>
          <a:p>
            <a:endParaRPr lang="it-IT"/>
          </a:p>
        </p:txBody>
      </p:sp>
      <p:sp>
        <p:nvSpPr>
          <p:cNvPr id="33809" name="Line 48"/>
          <p:cNvSpPr>
            <a:spLocks noChangeShapeType="1"/>
          </p:cNvSpPr>
          <p:nvPr/>
        </p:nvSpPr>
        <p:spPr bwMode="auto">
          <a:xfrm>
            <a:off x="2068513" y="4048125"/>
            <a:ext cx="2359025" cy="1588"/>
          </a:xfrm>
          <a:prstGeom prst="line">
            <a:avLst/>
          </a:prstGeom>
          <a:noFill/>
          <a:ln w="28440" cap="sq">
            <a:solidFill>
              <a:srgbClr val="FFFFFF"/>
            </a:solidFill>
            <a:miter lim="800000"/>
            <a:headEnd/>
            <a:tailEnd/>
          </a:ln>
        </p:spPr>
        <p:txBody>
          <a:bodyPr/>
          <a:lstStyle/>
          <a:p>
            <a:endParaRPr lang="it-IT"/>
          </a:p>
        </p:txBody>
      </p:sp>
      <p:sp>
        <p:nvSpPr>
          <p:cNvPr id="33810" name="Line 49"/>
          <p:cNvSpPr>
            <a:spLocks noChangeShapeType="1"/>
          </p:cNvSpPr>
          <p:nvPr/>
        </p:nvSpPr>
        <p:spPr bwMode="auto">
          <a:xfrm>
            <a:off x="2068513" y="3724275"/>
            <a:ext cx="1587" cy="334963"/>
          </a:xfrm>
          <a:prstGeom prst="line">
            <a:avLst/>
          </a:prstGeom>
          <a:noFill/>
          <a:ln w="28440" cap="sq">
            <a:solidFill>
              <a:srgbClr val="FFFFFF"/>
            </a:solidFill>
            <a:miter lim="800000"/>
            <a:headEnd/>
            <a:tailEnd/>
          </a:ln>
        </p:spPr>
        <p:txBody>
          <a:bodyPr/>
          <a:lstStyle/>
          <a:p>
            <a:endParaRPr lang="it-IT"/>
          </a:p>
        </p:txBody>
      </p:sp>
      <p:sp>
        <p:nvSpPr>
          <p:cNvPr id="33811" name="Line 50"/>
          <p:cNvSpPr>
            <a:spLocks noChangeShapeType="1"/>
          </p:cNvSpPr>
          <p:nvPr/>
        </p:nvSpPr>
        <p:spPr bwMode="auto">
          <a:xfrm>
            <a:off x="4413250" y="3122613"/>
            <a:ext cx="1588" cy="936625"/>
          </a:xfrm>
          <a:prstGeom prst="line">
            <a:avLst/>
          </a:prstGeom>
          <a:noFill/>
          <a:ln w="28440" cap="sq">
            <a:solidFill>
              <a:srgbClr val="FFFFFF"/>
            </a:solidFill>
            <a:miter lim="800000"/>
            <a:headEnd/>
            <a:tailEnd/>
          </a:ln>
        </p:spPr>
        <p:txBody>
          <a:bodyPr/>
          <a:lstStyle/>
          <a:p>
            <a:endParaRPr lang="it-IT"/>
          </a:p>
        </p:txBody>
      </p:sp>
      <p:grpSp>
        <p:nvGrpSpPr>
          <p:cNvPr id="10" name="Group 51"/>
          <p:cNvGrpSpPr>
            <a:grpSpLocks/>
          </p:cNvGrpSpPr>
          <p:nvPr/>
        </p:nvGrpSpPr>
        <p:grpSpPr bwMode="auto">
          <a:xfrm>
            <a:off x="538163" y="5465763"/>
            <a:ext cx="274637" cy="450850"/>
            <a:chOff x="339" y="3443"/>
            <a:chExt cx="173" cy="284"/>
          </a:xfrm>
        </p:grpSpPr>
        <p:sp>
          <p:nvSpPr>
            <p:cNvPr id="33923" name="Line 52"/>
            <p:cNvSpPr>
              <a:spLocks noChangeShapeType="1"/>
            </p:cNvSpPr>
            <p:nvPr/>
          </p:nvSpPr>
          <p:spPr bwMode="auto">
            <a:xfrm flipV="1">
              <a:off x="511" y="3515"/>
              <a:ext cx="0" cy="116"/>
            </a:xfrm>
            <a:prstGeom prst="line">
              <a:avLst/>
            </a:prstGeom>
            <a:noFill/>
            <a:ln w="28440" cap="sq">
              <a:solidFill>
                <a:srgbClr val="66FF99"/>
              </a:solidFill>
              <a:miter lim="800000"/>
              <a:headEnd/>
              <a:tailEnd/>
            </a:ln>
          </p:spPr>
          <p:txBody>
            <a:bodyPr/>
            <a:lstStyle/>
            <a:p>
              <a:endParaRPr lang="it-IT"/>
            </a:p>
          </p:txBody>
        </p:sp>
        <p:sp>
          <p:nvSpPr>
            <p:cNvPr id="33924" name="Line 53"/>
            <p:cNvSpPr>
              <a:spLocks noChangeShapeType="1"/>
            </p:cNvSpPr>
            <p:nvPr/>
          </p:nvSpPr>
          <p:spPr bwMode="auto">
            <a:xfrm flipH="1">
              <a:off x="338" y="3526"/>
              <a:ext cx="175" cy="0"/>
            </a:xfrm>
            <a:prstGeom prst="line">
              <a:avLst/>
            </a:prstGeom>
            <a:noFill/>
            <a:ln w="28440" cap="sq">
              <a:solidFill>
                <a:srgbClr val="66FF99"/>
              </a:solidFill>
              <a:miter lim="800000"/>
              <a:headEnd/>
              <a:tailEnd/>
            </a:ln>
          </p:spPr>
          <p:txBody>
            <a:bodyPr/>
            <a:lstStyle/>
            <a:p>
              <a:endParaRPr lang="it-IT"/>
            </a:p>
          </p:txBody>
        </p:sp>
        <p:sp>
          <p:nvSpPr>
            <p:cNvPr id="33925" name="Line 54"/>
            <p:cNvSpPr>
              <a:spLocks noChangeShapeType="1"/>
            </p:cNvSpPr>
            <p:nvPr/>
          </p:nvSpPr>
          <p:spPr bwMode="auto">
            <a:xfrm>
              <a:off x="349" y="3526"/>
              <a:ext cx="0" cy="201"/>
            </a:xfrm>
            <a:prstGeom prst="line">
              <a:avLst/>
            </a:prstGeom>
            <a:noFill/>
            <a:ln w="28440" cap="sq">
              <a:solidFill>
                <a:srgbClr val="66FF99"/>
              </a:solidFill>
              <a:miter lim="800000"/>
              <a:headEnd/>
              <a:tailEnd/>
            </a:ln>
          </p:spPr>
          <p:txBody>
            <a:bodyPr/>
            <a:lstStyle/>
            <a:p>
              <a:endParaRPr lang="it-IT"/>
            </a:p>
          </p:txBody>
        </p:sp>
        <p:sp>
          <p:nvSpPr>
            <p:cNvPr id="33926" name="Line 55"/>
            <p:cNvSpPr>
              <a:spLocks noChangeShapeType="1"/>
            </p:cNvSpPr>
            <p:nvPr/>
          </p:nvSpPr>
          <p:spPr bwMode="auto">
            <a:xfrm flipV="1">
              <a:off x="419" y="3442"/>
              <a:ext cx="0" cy="85"/>
            </a:xfrm>
            <a:prstGeom prst="line">
              <a:avLst/>
            </a:prstGeom>
            <a:noFill/>
            <a:ln w="28440" cap="sq">
              <a:solidFill>
                <a:srgbClr val="66FF99"/>
              </a:solidFill>
              <a:miter lim="800000"/>
              <a:headEnd/>
              <a:tailEnd/>
            </a:ln>
          </p:spPr>
          <p:txBody>
            <a:bodyPr/>
            <a:lstStyle/>
            <a:p>
              <a:endParaRPr lang="it-IT"/>
            </a:p>
          </p:txBody>
        </p:sp>
      </p:grpSp>
      <p:grpSp>
        <p:nvGrpSpPr>
          <p:cNvPr id="11" name="Group 56"/>
          <p:cNvGrpSpPr>
            <a:grpSpLocks/>
          </p:cNvGrpSpPr>
          <p:nvPr/>
        </p:nvGrpSpPr>
        <p:grpSpPr bwMode="auto">
          <a:xfrm>
            <a:off x="666750" y="5189538"/>
            <a:ext cx="514350" cy="452437"/>
            <a:chOff x="420" y="3269"/>
            <a:chExt cx="324" cy="285"/>
          </a:xfrm>
        </p:grpSpPr>
        <p:sp>
          <p:nvSpPr>
            <p:cNvPr id="33919" name="Line 57"/>
            <p:cNvSpPr>
              <a:spLocks noChangeShapeType="1"/>
            </p:cNvSpPr>
            <p:nvPr/>
          </p:nvSpPr>
          <p:spPr bwMode="auto">
            <a:xfrm flipV="1">
              <a:off x="420" y="3340"/>
              <a:ext cx="0" cy="120"/>
            </a:xfrm>
            <a:prstGeom prst="line">
              <a:avLst/>
            </a:prstGeom>
            <a:noFill/>
            <a:ln w="28440" cap="sq">
              <a:solidFill>
                <a:srgbClr val="66FF99"/>
              </a:solidFill>
              <a:miter lim="800000"/>
              <a:headEnd/>
              <a:tailEnd/>
            </a:ln>
          </p:spPr>
          <p:txBody>
            <a:bodyPr/>
            <a:lstStyle/>
            <a:p>
              <a:endParaRPr lang="it-IT"/>
            </a:p>
          </p:txBody>
        </p:sp>
        <p:sp>
          <p:nvSpPr>
            <p:cNvPr id="33920" name="Line 58"/>
            <p:cNvSpPr>
              <a:spLocks noChangeShapeType="1"/>
            </p:cNvSpPr>
            <p:nvPr/>
          </p:nvSpPr>
          <p:spPr bwMode="auto">
            <a:xfrm>
              <a:off x="420" y="3351"/>
              <a:ext cx="316" cy="0"/>
            </a:xfrm>
            <a:prstGeom prst="line">
              <a:avLst/>
            </a:prstGeom>
            <a:noFill/>
            <a:ln w="28440" cap="sq">
              <a:solidFill>
                <a:srgbClr val="66FF99"/>
              </a:solidFill>
              <a:miter lim="800000"/>
              <a:headEnd/>
              <a:tailEnd/>
            </a:ln>
          </p:spPr>
          <p:txBody>
            <a:bodyPr/>
            <a:lstStyle/>
            <a:p>
              <a:endParaRPr lang="it-IT"/>
            </a:p>
          </p:txBody>
        </p:sp>
        <p:sp>
          <p:nvSpPr>
            <p:cNvPr id="33921" name="Line 59"/>
            <p:cNvSpPr>
              <a:spLocks noChangeShapeType="1"/>
            </p:cNvSpPr>
            <p:nvPr/>
          </p:nvSpPr>
          <p:spPr bwMode="auto">
            <a:xfrm>
              <a:off x="745" y="3351"/>
              <a:ext cx="0" cy="203"/>
            </a:xfrm>
            <a:prstGeom prst="line">
              <a:avLst/>
            </a:prstGeom>
            <a:noFill/>
            <a:ln w="28440" cap="sq">
              <a:solidFill>
                <a:srgbClr val="66FF99"/>
              </a:solidFill>
              <a:miter lim="800000"/>
              <a:headEnd/>
              <a:tailEnd/>
            </a:ln>
          </p:spPr>
          <p:txBody>
            <a:bodyPr/>
            <a:lstStyle/>
            <a:p>
              <a:endParaRPr lang="it-IT"/>
            </a:p>
          </p:txBody>
        </p:sp>
        <p:sp>
          <p:nvSpPr>
            <p:cNvPr id="33922" name="Line 60"/>
            <p:cNvSpPr>
              <a:spLocks noChangeShapeType="1"/>
            </p:cNvSpPr>
            <p:nvPr/>
          </p:nvSpPr>
          <p:spPr bwMode="auto">
            <a:xfrm flipV="1">
              <a:off x="601" y="3268"/>
              <a:ext cx="0" cy="84"/>
            </a:xfrm>
            <a:prstGeom prst="line">
              <a:avLst/>
            </a:prstGeom>
            <a:noFill/>
            <a:ln w="28440" cap="sq">
              <a:solidFill>
                <a:srgbClr val="66FF99"/>
              </a:solidFill>
              <a:miter lim="800000"/>
              <a:headEnd/>
              <a:tailEnd/>
            </a:ln>
          </p:spPr>
          <p:txBody>
            <a:bodyPr/>
            <a:lstStyle/>
            <a:p>
              <a:endParaRPr lang="it-IT"/>
            </a:p>
          </p:txBody>
        </p:sp>
      </p:grpSp>
      <p:grpSp>
        <p:nvGrpSpPr>
          <p:cNvPr id="12" name="Group 61"/>
          <p:cNvGrpSpPr>
            <a:grpSpLocks/>
          </p:cNvGrpSpPr>
          <p:nvPr/>
        </p:nvGrpSpPr>
        <p:grpSpPr bwMode="auto">
          <a:xfrm>
            <a:off x="1554163" y="5408613"/>
            <a:ext cx="274637" cy="452437"/>
            <a:chOff x="979" y="3407"/>
            <a:chExt cx="173" cy="285"/>
          </a:xfrm>
        </p:grpSpPr>
        <p:sp>
          <p:nvSpPr>
            <p:cNvPr id="33915" name="Line 62"/>
            <p:cNvSpPr>
              <a:spLocks noChangeShapeType="1"/>
            </p:cNvSpPr>
            <p:nvPr/>
          </p:nvSpPr>
          <p:spPr bwMode="auto">
            <a:xfrm flipV="1">
              <a:off x="1151" y="3478"/>
              <a:ext cx="0" cy="120"/>
            </a:xfrm>
            <a:prstGeom prst="line">
              <a:avLst/>
            </a:prstGeom>
            <a:noFill/>
            <a:ln w="28440" cap="sq">
              <a:solidFill>
                <a:srgbClr val="66FF99"/>
              </a:solidFill>
              <a:miter lim="800000"/>
              <a:headEnd/>
              <a:tailEnd/>
            </a:ln>
          </p:spPr>
          <p:txBody>
            <a:bodyPr/>
            <a:lstStyle/>
            <a:p>
              <a:endParaRPr lang="it-IT"/>
            </a:p>
          </p:txBody>
        </p:sp>
        <p:sp>
          <p:nvSpPr>
            <p:cNvPr id="33916" name="Line 63"/>
            <p:cNvSpPr>
              <a:spLocks noChangeShapeType="1"/>
            </p:cNvSpPr>
            <p:nvPr/>
          </p:nvSpPr>
          <p:spPr bwMode="auto">
            <a:xfrm flipH="1">
              <a:off x="978" y="3487"/>
              <a:ext cx="175" cy="0"/>
            </a:xfrm>
            <a:prstGeom prst="line">
              <a:avLst/>
            </a:prstGeom>
            <a:noFill/>
            <a:ln w="28440" cap="sq">
              <a:solidFill>
                <a:srgbClr val="66FF99"/>
              </a:solidFill>
              <a:miter lim="800000"/>
              <a:headEnd/>
              <a:tailEnd/>
            </a:ln>
          </p:spPr>
          <p:txBody>
            <a:bodyPr/>
            <a:lstStyle/>
            <a:p>
              <a:endParaRPr lang="it-IT"/>
            </a:p>
          </p:txBody>
        </p:sp>
        <p:sp>
          <p:nvSpPr>
            <p:cNvPr id="33917" name="Line 64"/>
            <p:cNvSpPr>
              <a:spLocks noChangeShapeType="1"/>
            </p:cNvSpPr>
            <p:nvPr/>
          </p:nvSpPr>
          <p:spPr bwMode="auto">
            <a:xfrm>
              <a:off x="989" y="3487"/>
              <a:ext cx="0" cy="205"/>
            </a:xfrm>
            <a:prstGeom prst="line">
              <a:avLst/>
            </a:prstGeom>
            <a:noFill/>
            <a:ln w="28440" cap="sq">
              <a:solidFill>
                <a:srgbClr val="66FF99"/>
              </a:solidFill>
              <a:miter lim="800000"/>
              <a:headEnd/>
              <a:tailEnd/>
            </a:ln>
          </p:spPr>
          <p:txBody>
            <a:bodyPr/>
            <a:lstStyle/>
            <a:p>
              <a:endParaRPr lang="it-IT"/>
            </a:p>
          </p:txBody>
        </p:sp>
        <p:sp>
          <p:nvSpPr>
            <p:cNvPr id="33918" name="Line 65"/>
            <p:cNvSpPr>
              <a:spLocks noChangeShapeType="1"/>
            </p:cNvSpPr>
            <p:nvPr/>
          </p:nvSpPr>
          <p:spPr bwMode="auto">
            <a:xfrm flipV="1">
              <a:off x="1059" y="3406"/>
              <a:ext cx="0" cy="83"/>
            </a:xfrm>
            <a:prstGeom prst="line">
              <a:avLst/>
            </a:prstGeom>
            <a:noFill/>
            <a:ln w="28440" cap="sq">
              <a:solidFill>
                <a:srgbClr val="66FF99"/>
              </a:solidFill>
              <a:miter lim="800000"/>
              <a:headEnd/>
              <a:tailEnd/>
            </a:ln>
          </p:spPr>
          <p:txBody>
            <a:bodyPr/>
            <a:lstStyle/>
            <a:p>
              <a:endParaRPr lang="it-IT"/>
            </a:p>
          </p:txBody>
        </p:sp>
      </p:grpSp>
      <p:grpSp>
        <p:nvGrpSpPr>
          <p:cNvPr id="13" name="Group 66"/>
          <p:cNvGrpSpPr>
            <a:grpSpLocks/>
          </p:cNvGrpSpPr>
          <p:nvPr/>
        </p:nvGrpSpPr>
        <p:grpSpPr bwMode="auto">
          <a:xfrm>
            <a:off x="1679575" y="5189538"/>
            <a:ext cx="514350" cy="452437"/>
            <a:chOff x="1058" y="3269"/>
            <a:chExt cx="324" cy="285"/>
          </a:xfrm>
        </p:grpSpPr>
        <p:sp>
          <p:nvSpPr>
            <p:cNvPr id="33911" name="Line 67"/>
            <p:cNvSpPr>
              <a:spLocks noChangeShapeType="1"/>
            </p:cNvSpPr>
            <p:nvPr/>
          </p:nvSpPr>
          <p:spPr bwMode="auto">
            <a:xfrm flipV="1">
              <a:off x="1058" y="3340"/>
              <a:ext cx="0" cy="120"/>
            </a:xfrm>
            <a:prstGeom prst="line">
              <a:avLst/>
            </a:prstGeom>
            <a:noFill/>
            <a:ln w="28440" cap="sq">
              <a:solidFill>
                <a:srgbClr val="66FF99"/>
              </a:solidFill>
              <a:miter lim="800000"/>
              <a:headEnd/>
              <a:tailEnd/>
            </a:ln>
          </p:spPr>
          <p:txBody>
            <a:bodyPr/>
            <a:lstStyle/>
            <a:p>
              <a:endParaRPr lang="it-IT"/>
            </a:p>
          </p:txBody>
        </p:sp>
        <p:sp>
          <p:nvSpPr>
            <p:cNvPr id="33912" name="Line 68"/>
            <p:cNvSpPr>
              <a:spLocks noChangeShapeType="1"/>
            </p:cNvSpPr>
            <p:nvPr/>
          </p:nvSpPr>
          <p:spPr bwMode="auto">
            <a:xfrm>
              <a:off x="1058" y="3351"/>
              <a:ext cx="316" cy="0"/>
            </a:xfrm>
            <a:prstGeom prst="line">
              <a:avLst/>
            </a:prstGeom>
            <a:noFill/>
            <a:ln w="28440" cap="sq">
              <a:solidFill>
                <a:srgbClr val="66FF99"/>
              </a:solidFill>
              <a:miter lim="800000"/>
              <a:headEnd/>
              <a:tailEnd/>
            </a:ln>
          </p:spPr>
          <p:txBody>
            <a:bodyPr/>
            <a:lstStyle/>
            <a:p>
              <a:endParaRPr lang="it-IT"/>
            </a:p>
          </p:txBody>
        </p:sp>
        <p:sp>
          <p:nvSpPr>
            <p:cNvPr id="33913" name="Line 69"/>
            <p:cNvSpPr>
              <a:spLocks noChangeShapeType="1"/>
            </p:cNvSpPr>
            <p:nvPr/>
          </p:nvSpPr>
          <p:spPr bwMode="auto">
            <a:xfrm>
              <a:off x="1383" y="3351"/>
              <a:ext cx="0" cy="203"/>
            </a:xfrm>
            <a:prstGeom prst="line">
              <a:avLst/>
            </a:prstGeom>
            <a:noFill/>
            <a:ln w="28440" cap="sq">
              <a:solidFill>
                <a:srgbClr val="66FF99"/>
              </a:solidFill>
              <a:miter lim="800000"/>
              <a:headEnd/>
              <a:tailEnd/>
            </a:ln>
          </p:spPr>
          <p:txBody>
            <a:bodyPr/>
            <a:lstStyle/>
            <a:p>
              <a:endParaRPr lang="it-IT"/>
            </a:p>
          </p:txBody>
        </p:sp>
        <p:sp>
          <p:nvSpPr>
            <p:cNvPr id="33914" name="Line 70"/>
            <p:cNvSpPr>
              <a:spLocks noChangeShapeType="1"/>
            </p:cNvSpPr>
            <p:nvPr/>
          </p:nvSpPr>
          <p:spPr bwMode="auto">
            <a:xfrm flipV="1">
              <a:off x="1238" y="3268"/>
              <a:ext cx="0" cy="84"/>
            </a:xfrm>
            <a:prstGeom prst="line">
              <a:avLst/>
            </a:prstGeom>
            <a:noFill/>
            <a:ln w="28440" cap="sq">
              <a:solidFill>
                <a:srgbClr val="66FF99"/>
              </a:solidFill>
              <a:miter lim="800000"/>
              <a:headEnd/>
              <a:tailEnd/>
            </a:ln>
          </p:spPr>
          <p:txBody>
            <a:bodyPr/>
            <a:lstStyle/>
            <a:p>
              <a:endParaRPr lang="it-IT"/>
            </a:p>
          </p:txBody>
        </p:sp>
      </p:grpSp>
      <p:sp>
        <p:nvSpPr>
          <p:cNvPr id="33816" name="Line 71"/>
          <p:cNvSpPr>
            <a:spLocks noChangeShapeType="1"/>
          </p:cNvSpPr>
          <p:nvPr/>
        </p:nvSpPr>
        <p:spPr bwMode="auto">
          <a:xfrm>
            <a:off x="979488" y="5180013"/>
            <a:ext cx="1008062" cy="1587"/>
          </a:xfrm>
          <a:prstGeom prst="line">
            <a:avLst/>
          </a:prstGeom>
          <a:noFill/>
          <a:ln w="28440" cap="sq">
            <a:solidFill>
              <a:srgbClr val="66FF99"/>
            </a:solidFill>
            <a:miter lim="800000"/>
            <a:headEnd/>
            <a:tailEnd/>
          </a:ln>
        </p:spPr>
        <p:txBody>
          <a:bodyPr/>
          <a:lstStyle/>
          <a:p>
            <a:endParaRPr lang="it-IT"/>
          </a:p>
        </p:txBody>
      </p:sp>
      <p:grpSp>
        <p:nvGrpSpPr>
          <p:cNvPr id="14" name="Group 72"/>
          <p:cNvGrpSpPr>
            <a:grpSpLocks/>
          </p:cNvGrpSpPr>
          <p:nvPr/>
        </p:nvGrpSpPr>
        <p:grpSpPr bwMode="auto">
          <a:xfrm>
            <a:off x="5765800" y="4703763"/>
            <a:ext cx="1066800" cy="857250"/>
            <a:chOff x="3632" y="2963"/>
            <a:chExt cx="672" cy="540"/>
          </a:xfrm>
        </p:grpSpPr>
        <p:grpSp>
          <p:nvGrpSpPr>
            <p:cNvPr id="15" name="Group 73"/>
            <p:cNvGrpSpPr>
              <a:grpSpLocks/>
            </p:cNvGrpSpPr>
            <p:nvPr/>
          </p:nvGrpSpPr>
          <p:grpSpPr bwMode="auto">
            <a:xfrm>
              <a:off x="3632" y="2963"/>
              <a:ext cx="173" cy="540"/>
              <a:chOff x="3632" y="2963"/>
              <a:chExt cx="173" cy="540"/>
            </a:xfrm>
          </p:grpSpPr>
          <p:sp>
            <p:nvSpPr>
              <p:cNvPr id="33907" name="Line 74"/>
              <p:cNvSpPr>
                <a:spLocks noChangeShapeType="1"/>
              </p:cNvSpPr>
              <p:nvPr/>
            </p:nvSpPr>
            <p:spPr bwMode="auto">
              <a:xfrm flipV="1">
                <a:off x="3804" y="3096"/>
                <a:ext cx="0" cy="216"/>
              </a:xfrm>
              <a:prstGeom prst="line">
                <a:avLst/>
              </a:prstGeom>
              <a:noFill/>
              <a:ln w="28440" cap="sq">
                <a:solidFill>
                  <a:srgbClr val="66FF99"/>
                </a:solidFill>
                <a:miter lim="800000"/>
                <a:headEnd/>
                <a:tailEnd/>
              </a:ln>
            </p:spPr>
            <p:txBody>
              <a:bodyPr/>
              <a:lstStyle/>
              <a:p>
                <a:endParaRPr lang="it-IT"/>
              </a:p>
            </p:txBody>
          </p:sp>
          <p:sp>
            <p:nvSpPr>
              <p:cNvPr id="33908" name="Line 75"/>
              <p:cNvSpPr>
                <a:spLocks noChangeShapeType="1"/>
              </p:cNvSpPr>
              <p:nvPr/>
            </p:nvSpPr>
            <p:spPr bwMode="auto">
              <a:xfrm flipH="1">
                <a:off x="3631" y="3108"/>
                <a:ext cx="175" cy="0"/>
              </a:xfrm>
              <a:prstGeom prst="line">
                <a:avLst/>
              </a:prstGeom>
              <a:noFill/>
              <a:ln w="28440" cap="sq">
                <a:solidFill>
                  <a:srgbClr val="66FF99"/>
                </a:solidFill>
                <a:miter lim="800000"/>
                <a:headEnd/>
                <a:tailEnd/>
              </a:ln>
            </p:spPr>
            <p:txBody>
              <a:bodyPr/>
              <a:lstStyle/>
              <a:p>
                <a:endParaRPr lang="it-IT"/>
              </a:p>
            </p:txBody>
          </p:sp>
          <p:sp>
            <p:nvSpPr>
              <p:cNvPr id="33909" name="Line 76"/>
              <p:cNvSpPr>
                <a:spLocks noChangeShapeType="1"/>
              </p:cNvSpPr>
              <p:nvPr/>
            </p:nvSpPr>
            <p:spPr bwMode="auto">
              <a:xfrm>
                <a:off x="3642" y="3108"/>
                <a:ext cx="0" cy="394"/>
              </a:xfrm>
              <a:prstGeom prst="line">
                <a:avLst/>
              </a:prstGeom>
              <a:noFill/>
              <a:ln w="28440" cap="sq">
                <a:solidFill>
                  <a:srgbClr val="66FF99"/>
                </a:solidFill>
                <a:miter lim="800000"/>
                <a:headEnd/>
                <a:tailEnd/>
              </a:ln>
            </p:spPr>
            <p:txBody>
              <a:bodyPr/>
              <a:lstStyle/>
              <a:p>
                <a:endParaRPr lang="it-IT"/>
              </a:p>
            </p:txBody>
          </p:sp>
          <p:sp>
            <p:nvSpPr>
              <p:cNvPr id="33910" name="Line 77"/>
              <p:cNvSpPr>
                <a:spLocks noChangeShapeType="1"/>
              </p:cNvSpPr>
              <p:nvPr/>
            </p:nvSpPr>
            <p:spPr bwMode="auto">
              <a:xfrm flipV="1">
                <a:off x="3712" y="2962"/>
                <a:ext cx="0" cy="147"/>
              </a:xfrm>
              <a:prstGeom prst="line">
                <a:avLst/>
              </a:prstGeom>
              <a:noFill/>
              <a:ln w="28440" cap="sq">
                <a:solidFill>
                  <a:srgbClr val="66FF99"/>
                </a:solidFill>
                <a:miter lim="800000"/>
                <a:headEnd/>
                <a:tailEnd/>
              </a:ln>
            </p:spPr>
            <p:txBody>
              <a:bodyPr/>
              <a:lstStyle/>
              <a:p>
                <a:endParaRPr lang="it-IT"/>
              </a:p>
            </p:txBody>
          </p:sp>
        </p:grpSp>
        <p:grpSp>
          <p:nvGrpSpPr>
            <p:cNvPr id="16" name="Group 78"/>
            <p:cNvGrpSpPr>
              <a:grpSpLocks/>
            </p:cNvGrpSpPr>
            <p:nvPr/>
          </p:nvGrpSpPr>
          <p:grpSpPr bwMode="auto">
            <a:xfrm>
              <a:off x="4131" y="2963"/>
              <a:ext cx="173" cy="540"/>
              <a:chOff x="4131" y="2963"/>
              <a:chExt cx="173" cy="540"/>
            </a:xfrm>
          </p:grpSpPr>
          <p:sp>
            <p:nvSpPr>
              <p:cNvPr id="33903" name="Line 79"/>
              <p:cNvSpPr>
                <a:spLocks noChangeShapeType="1"/>
              </p:cNvSpPr>
              <p:nvPr/>
            </p:nvSpPr>
            <p:spPr bwMode="auto">
              <a:xfrm flipV="1">
                <a:off x="4303" y="3096"/>
                <a:ext cx="0" cy="216"/>
              </a:xfrm>
              <a:prstGeom prst="line">
                <a:avLst/>
              </a:prstGeom>
              <a:noFill/>
              <a:ln w="28440" cap="sq">
                <a:solidFill>
                  <a:srgbClr val="66FF99"/>
                </a:solidFill>
                <a:miter lim="800000"/>
                <a:headEnd/>
                <a:tailEnd/>
              </a:ln>
            </p:spPr>
            <p:txBody>
              <a:bodyPr/>
              <a:lstStyle/>
              <a:p>
                <a:endParaRPr lang="it-IT"/>
              </a:p>
            </p:txBody>
          </p:sp>
          <p:sp>
            <p:nvSpPr>
              <p:cNvPr id="33904" name="Line 80"/>
              <p:cNvSpPr>
                <a:spLocks noChangeShapeType="1"/>
              </p:cNvSpPr>
              <p:nvPr/>
            </p:nvSpPr>
            <p:spPr bwMode="auto">
              <a:xfrm flipH="1">
                <a:off x="4130" y="3108"/>
                <a:ext cx="175" cy="0"/>
              </a:xfrm>
              <a:prstGeom prst="line">
                <a:avLst/>
              </a:prstGeom>
              <a:noFill/>
              <a:ln w="28440" cap="sq">
                <a:solidFill>
                  <a:srgbClr val="66FF99"/>
                </a:solidFill>
                <a:miter lim="800000"/>
                <a:headEnd/>
                <a:tailEnd/>
              </a:ln>
            </p:spPr>
            <p:txBody>
              <a:bodyPr/>
              <a:lstStyle/>
              <a:p>
                <a:endParaRPr lang="it-IT"/>
              </a:p>
            </p:txBody>
          </p:sp>
          <p:sp>
            <p:nvSpPr>
              <p:cNvPr id="33905" name="Line 81"/>
              <p:cNvSpPr>
                <a:spLocks noChangeShapeType="1"/>
              </p:cNvSpPr>
              <p:nvPr/>
            </p:nvSpPr>
            <p:spPr bwMode="auto">
              <a:xfrm>
                <a:off x="4141" y="3108"/>
                <a:ext cx="0" cy="394"/>
              </a:xfrm>
              <a:prstGeom prst="line">
                <a:avLst/>
              </a:prstGeom>
              <a:noFill/>
              <a:ln w="28440" cap="sq">
                <a:solidFill>
                  <a:srgbClr val="66FF99"/>
                </a:solidFill>
                <a:miter lim="800000"/>
                <a:headEnd/>
                <a:tailEnd/>
              </a:ln>
            </p:spPr>
            <p:txBody>
              <a:bodyPr/>
              <a:lstStyle/>
              <a:p>
                <a:endParaRPr lang="it-IT"/>
              </a:p>
            </p:txBody>
          </p:sp>
          <p:sp>
            <p:nvSpPr>
              <p:cNvPr id="33906" name="Line 82"/>
              <p:cNvSpPr>
                <a:spLocks noChangeShapeType="1"/>
              </p:cNvSpPr>
              <p:nvPr/>
            </p:nvSpPr>
            <p:spPr bwMode="auto">
              <a:xfrm flipV="1">
                <a:off x="4210" y="2962"/>
                <a:ext cx="0" cy="147"/>
              </a:xfrm>
              <a:prstGeom prst="line">
                <a:avLst/>
              </a:prstGeom>
              <a:noFill/>
              <a:ln w="28440" cap="sq">
                <a:solidFill>
                  <a:srgbClr val="66FF99"/>
                </a:solidFill>
                <a:miter lim="800000"/>
                <a:headEnd/>
                <a:tailEnd/>
              </a:ln>
            </p:spPr>
            <p:txBody>
              <a:bodyPr/>
              <a:lstStyle/>
              <a:p>
                <a:endParaRPr lang="it-IT"/>
              </a:p>
            </p:txBody>
          </p:sp>
        </p:grpSp>
        <p:sp>
          <p:nvSpPr>
            <p:cNvPr id="33902" name="Line 83"/>
            <p:cNvSpPr>
              <a:spLocks noChangeShapeType="1"/>
            </p:cNvSpPr>
            <p:nvPr/>
          </p:nvSpPr>
          <p:spPr bwMode="auto">
            <a:xfrm>
              <a:off x="3724" y="2965"/>
              <a:ext cx="490" cy="0"/>
            </a:xfrm>
            <a:prstGeom prst="line">
              <a:avLst/>
            </a:prstGeom>
            <a:noFill/>
            <a:ln w="28440" cap="sq">
              <a:solidFill>
                <a:srgbClr val="66FF99"/>
              </a:solidFill>
              <a:miter lim="800000"/>
              <a:headEnd/>
              <a:tailEnd/>
            </a:ln>
          </p:spPr>
          <p:txBody>
            <a:bodyPr/>
            <a:lstStyle/>
            <a:p>
              <a:endParaRPr lang="it-IT"/>
            </a:p>
          </p:txBody>
        </p:sp>
      </p:grpSp>
      <p:grpSp>
        <p:nvGrpSpPr>
          <p:cNvPr id="17" name="Group 84"/>
          <p:cNvGrpSpPr>
            <a:grpSpLocks/>
          </p:cNvGrpSpPr>
          <p:nvPr/>
        </p:nvGrpSpPr>
        <p:grpSpPr bwMode="auto">
          <a:xfrm>
            <a:off x="2541588" y="4881563"/>
            <a:ext cx="2722562" cy="1123950"/>
            <a:chOff x="1601" y="3075"/>
            <a:chExt cx="1715" cy="708"/>
          </a:xfrm>
        </p:grpSpPr>
        <p:grpSp>
          <p:nvGrpSpPr>
            <p:cNvPr id="18" name="Group 85"/>
            <p:cNvGrpSpPr>
              <a:grpSpLocks/>
            </p:cNvGrpSpPr>
            <p:nvPr/>
          </p:nvGrpSpPr>
          <p:grpSpPr bwMode="auto">
            <a:xfrm>
              <a:off x="1601" y="3433"/>
              <a:ext cx="672" cy="350"/>
              <a:chOff x="1601" y="3433"/>
              <a:chExt cx="672" cy="350"/>
            </a:xfrm>
          </p:grpSpPr>
          <p:grpSp>
            <p:nvGrpSpPr>
              <p:cNvPr id="19" name="Group 86"/>
              <p:cNvGrpSpPr>
                <a:grpSpLocks/>
              </p:cNvGrpSpPr>
              <p:nvPr/>
            </p:nvGrpSpPr>
            <p:grpSpPr bwMode="auto">
              <a:xfrm>
                <a:off x="1601" y="3433"/>
                <a:ext cx="173" cy="350"/>
                <a:chOff x="1601" y="3433"/>
                <a:chExt cx="173" cy="350"/>
              </a:xfrm>
            </p:grpSpPr>
            <p:sp>
              <p:nvSpPr>
                <p:cNvPr id="33896" name="Line 87"/>
                <p:cNvSpPr>
                  <a:spLocks noChangeShapeType="1"/>
                </p:cNvSpPr>
                <p:nvPr/>
              </p:nvSpPr>
              <p:spPr bwMode="auto">
                <a:xfrm flipV="1">
                  <a:off x="1773" y="3521"/>
                  <a:ext cx="0" cy="140"/>
                </a:xfrm>
                <a:prstGeom prst="line">
                  <a:avLst/>
                </a:prstGeom>
                <a:noFill/>
                <a:ln w="28440" cap="sq">
                  <a:solidFill>
                    <a:srgbClr val="66FF99"/>
                  </a:solidFill>
                  <a:miter lim="800000"/>
                  <a:headEnd/>
                  <a:tailEnd/>
                </a:ln>
              </p:spPr>
              <p:txBody>
                <a:bodyPr/>
                <a:lstStyle/>
                <a:p>
                  <a:endParaRPr lang="it-IT"/>
                </a:p>
              </p:txBody>
            </p:sp>
            <p:sp>
              <p:nvSpPr>
                <p:cNvPr id="33897" name="Line 88"/>
                <p:cNvSpPr>
                  <a:spLocks noChangeShapeType="1"/>
                </p:cNvSpPr>
                <p:nvPr/>
              </p:nvSpPr>
              <p:spPr bwMode="auto">
                <a:xfrm flipH="1">
                  <a:off x="1600" y="3532"/>
                  <a:ext cx="175" cy="0"/>
                </a:xfrm>
                <a:prstGeom prst="line">
                  <a:avLst/>
                </a:prstGeom>
                <a:noFill/>
                <a:ln w="28440" cap="sq">
                  <a:solidFill>
                    <a:srgbClr val="66FF99"/>
                  </a:solidFill>
                  <a:miter lim="800000"/>
                  <a:headEnd/>
                  <a:tailEnd/>
                </a:ln>
              </p:spPr>
              <p:txBody>
                <a:bodyPr/>
                <a:lstStyle/>
                <a:p>
                  <a:endParaRPr lang="it-IT"/>
                </a:p>
              </p:txBody>
            </p:sp>
            <p:sp>
              <p:nvSpPr>
                <p:cNvPr id="33898" name="Line 89"/>
                <p:cNvSpPr>
                  <a:spLocks noChangeShapeType="1"/>
                </p:cNvSpPr>
                <p:nvPr/>
              </p:nvSpPr>
              <p:spPr bwMode="auto">
                <a:xfrm>
                  <a:off x="1611" y="3532"/>
                  <a:ext cx="0" cy="251"/>
                </a:xfrm>
                <a:prstGeom prst="line">
                  <a:avLst/>
                </a:prstGeom>
                <a:noFill/>
                <a:ln w="28440" cap="sq">
                  <a:solidFill>
                    <a:srgbClr val="66FF99"/>
                  </a:solidFill>
                  <a:miter lim="800000"/>
                  <a:headEnd/>
                  <a:tailEnd/>
                </a:ln>
              </p:spPr>
              <p:txBody>
                <a:bodyPr/>
                <a:lstStyle/>
                <a:p>
                  <a:endParaRPr lang="it-IT"/>
                </a:p>
              </p:txBody>
            </p:sp>
            <p:sp>
              <p:nvSpPr>
                <p:cNvPr id="33899" name="Line 90"/>
                <p:cNvSpPr>
                  <a:spLocks noChangeShapeType="1"/>
                </p:cNvSpPr>
                <p:nvPr/>
              </p:nvSpPr>
              <p:spPr bwMode="auto">
                <a:xfrm flipV="1">
                  <a:off x="1681" y="3431"/>
                  <a:ext cx="0" cy="101"/>
                </a:xfrm>
                <a:prstGeom prst="line">
                  <a:avLst/>
                </a:prstGeom>
                <a:noFill/>
                <a:ln w="28440" cap="sq">
                  <a:solidFill>
                    <a:srgbClr val="66FF99"/>
                  </a:solidFill>
                  <a:miter lim="800000"/>
                  <a:headEnd/>
                  <a:tailEnd/>
                </a:ln>
              </p:spPr>
              <p:txBody>
                <a:bodyPr/>
                <a:lstStyle/>
                <a:p>
                  <a:endParaRPr lang="it-IT"/>
                </a:p>
              </p:txBody>
            </p:sp>
          </p:grpSp>
          <p:grpSp>
            <p:nvGrpSpPr>
              <p:cNvPr id="20" name="Group 91"/>
              <p:cNvGrpSpPr>
                <a:grpSpLocks/>
              </p:cNvGrpSpPr>
              <p:nvPr/>
            </p:nvGrpSpPr>
            <p:grpSpPr bwMode="auto">
              <a:xfrm>
                <a:off x="2100" y="3433"/>
                <a:ext cx="173" cy="350"/>
                <a:chOff x="2100" y="3433"/>
                <a:chExt cx="173" cy="350"/>
              </a:xfrm>
            </p:grpSpPr>
            <p:sp>
              <p:nvSpPr>
                <p:cNvPr id="33892" name="Line 92"/>
                <p:cNvSpPr>
                  <a:spLocks noChangeShapeType="1"/>
                </p:cNvSpPr>
                <p:nvPr/>
              </p:nvSpPr>
              <p:spPr bwMode="auto">
                <a:xfrm flipV="1">
                  <a:off x="2272" y="3521"/>
                  <a:ext cx="0" cy="140"/>
                </a:xfrm>
                <a:prstGeom prst="line">
                  <a:avLst/>
                </a:prstGeom>
                <a:noFill/>
                <a:ln w="28440" cap="sq">
                  <a:solidFill>
                    <a:srgbClr val="66FF99"/>
                  </a:solidFill>
                  <a:miter lim="800000"/>
                  <a:headEnd/>
                  <a:tailEnd/>
                </a:ln>
              </p:spPr>
              <p:txBody>
                <a:bodyPr/>
                <a:lstStyle/>
                <a:p>
                  <a:endParaRPr lang="it-IT"/>
                </a:p>
              </p:txBody>
            </p:sp>
            <p:sp>
              <p:nvSpPr>
                <p:cNvPr id="33893" name="Line 93"/>
                <p:cNvSpPr>
                  <a:spLocks noChangeShapeType="1"/>
                </p:cNvSpPr>
                <p:nvPr/>
              </p:nvSpPr>
              <p:spPr bwMode="auto">
                <a:xfrm flipH="1">
                  <a:off x="2099" y="3532"/>
                  <a:ext cx="175" cy="0"/>
                </a:xfrm>
                <a:prstGeom prst="line">
                  <a:avLst/>
                </a:prstGeom>
                <a:noFill/>
                <a:ln w="28440" cap="sq">
                  <a:solidFill>
                    <a:srgbClr val="66FF99"/>
                  </a:solidFill>
                  <a:miter lim="800000"/>
                  <a:headEnd/>
                  <a:tailEnd/>
                </a:ln>
              </p:spPr>
              <p:txBody>
                <a:bodyPr/>
                <a:lstStyle/>
                <a:p>
                  <a:endParaRPr lang="it-IT"/>
                </a:p>
              </p:txBody>
            </p:sp>
            <p:sp>
              <p:nvSpPr>
                <p:cNvPr id="33894" name="Line 94"/>
                <p:cNvSpPr>
                  <a:spLocks noChangeShapeType="1"/>
                </p:cNvSpPr>
                <p:nvPr/>
              </p:nvSpPr>
              <p:spPr bwMode="auto">
                <a:xfrm>
                  <a:off x="2110" y="3532"/>
                  <a:ext cx="0" cy="251"/>
                </a:xfrm>
                <a:prstGeom prst="line">
                  <a:avLst/>
                </a:prstGeom>
                <a:noFill/>
                <a:ln w="28440" cap="sq">
                  <a:solidFill>
                    <a:srgbClr val="66FF99"/>
                  </a:solidFill>
                  <a:miter lim="800000"/>
                  <a:headEnd/>
                  <a:tailEnd/>
                </a:ln>
              </p:spPr>
              <p:txBody>
                <a:bodyPr/>
                <a:lstStyle/>
                <a:p>
                  <a:endParaRPr lang="it-IT"/>
                </a:p>
              </p:txBody>
            </p:sp>
            <p:sp>
              <p:nvSpPr>
                <p:cNvPr id="33895" name="Line 95"/>
                <p:cNvSpPr>
                  <a:spLocks noChangeShapeType="1"/>
                </p:cNvSpPr>
                <p:nvPr/>
              </p:nvSpPr>
              <p:spPr bwMode="auto">
                <a:xfrm flipV="1">
                  <a:off x="2180" y="3431"/>
                  <a:ext cx="0" cy="101"/>
                </a:xfrm>
                <a:prstGeom prst="line">
                  <a:avLst/>
                </a:prstGeom>
                <a:noFill/>
                <a:ln w="28440" cap="sq">
                  <a:solidFill>
                    <a:srgbClr val="66FF99"/>
                  </a:solidFill>
                  <a:miter lim="800000"/>
                  <a:headEnd/>
                  <a:tailEnd/>
                </a:ln>
              </p:spPr>
              <p:txBody>
                <a:bodyPr/>
                <a:lstStyle/>
                <a:p>
                  <a:endParaRPr lang="it-IT"/>
                </a:p>
              </p:txBody>
            </p:sp>
          </p:grpSp>
          <p:sp>
            <p:nvSpPr>
              <p:cNvPr id="33891" name="Line 96"/>
              <p:cNvSpPr>
                <a:spLocks noChangeShapeType="1"/>
              </p:cNvSpPr>
              <p:nvPr/>
            </p:nvSpPr>
            <p:spPr bwMode="auto">
              <a:xfrm>
                <a:off x="1693" y="3434"/>
                <a:ext cx="490" cy="0"/>
              </a:xfrm>
              <a:prstGeom prst="line">
                <a:avLst/>
              </a:prstGeom>
              <a:noFill/>
              <a:ln w="28440" cap="sq">
                <a:solidFill>
                  <a:srgbClr val="66FF99"/>
                </a:solidFill>
                <a:miter lim="800000"/>
                <a:headEnd/>
                <a:tailEnd/>
              </a:ln>
            </p:spPr>
            <p:txBody>
              <a:bodyPr/>
              <a:lstStyle/>
              <a:p>
                <a:endParaRPr lang="it-IT"/>
              </a:p>
            </p:txBody>
          </p:sp>
        </p:grpSp>
        <p:grpSp>
          <p:nvGrpSpPr>
            <p:cNvPr id="21" name="Group 97"/>
            <p:cNvGrpSpPr>
              <a:grpSpLocks/>
            </p:cNvGrpSpPr>
            <p:nvPr/>
          </p:nvGrpSpPr>
          <p:grpSpPr bwMode="auto">
            <a:xfrm>
              <a:off x="1957" y="3075"/>
              <a:ext cx="989" cy="350"/>
              <a:chOff x="1957" y="3075"/>
              <a:chExt cx="989" cy="350"/>
            </a:xfrm>
          </p:grpSpPr>
          <p:sp>
            <p:nvSpPr>
              <p:cNvPr id="33885" name="Line 98"/>
              <p:cNvSpPr>
                <a:spLocks noChangeShapeType="1"/>
              </p:cNvSpPr>
              <p:nvPr/>
            </p:nvSpPr>
            <p:spPr bwMode="auto">
              <a:xfrm flipV="1">
                <a:off x="2945" y="3163"/>
                <a:ext cx="0" cy="140"/>
              </a:xfrm>
              <a:prstGeom prst="line">
                <a:avLst/>
              </a:prstGeom>
              <a:noFill/>
              <a:ln w="28440" cap="sq">
                <a:solidFill>
                  <a:srgbClr val="66FF99"/>
                </a:solidFill>
                <a:miter lim="800000"/>
                <a:headEnd/>
                <a:tailEnd/>
              </a:ln>
            </p:spPr>
            <p:txBody>
              <a:bodyPr/>
              <a:lstStyle/>
              <a:p>
                <a:endParaRPr lang="it-IT"/>
              </a:p>
            </p:txBody>
          </p:sp>
          <p:sp>
            <p:nvSpPr>
              <p:cNvPr id="33886" name="Line 99"/>
              <p:cNvSpPr>
                <a:spLocks noChangeShapeType="1"/>
              </p:cNvSpPr>
              <p:nvPr/>
            </p:nvSpPr>
            <p:spPr bwMode="auto">
              <a:xfrm flipH="1">
                <a:off x="1956" y="3174"/>
                <a:ext cx="991" cy="0"/>
              </a:xfrm>
              <a:prstGeom prst="line">
                <a:avLst/>
              </a:prstGeom>
              <a:noFill/>
              <a:ln w="28440" cap="sq">
                <a:solidFill>
                  <a:srgbClr val="66FF99"/>
                </a:solidFill>
                <a:miter lim="800000"/>
                <a:headEnd/>
                <a:tailEnd/>
              </a:ln>
            </p:spPr>
            <p:txBody>
              <a:bodyPr/>
              <a:lstStyle/>
              <a:p>
                <a:endParaRPr lang="it-IT"/>
              </a:p>
            </p:txBody>
          </p:sp>
          <p:sp>
            <p:nvSpPr>
              <p:cNvPr id="33887" name="Line 100"/>
              <p:cNvSpPr>
                <a:spLocks noChangeShapeType="1"/>
              </p:cNvSpPr>
              <p:nvPr/>
            </p:nvSpPr>
            <p:spPr bwMode="auto">
              <a:xfrm>
                <a:off x="1967" y="3174"/>
                <a:ext cx="0" cy="250"/>
              </a:xfrm>
              <a:prstGeom prst="line">
                <a:avLst/>
              </a:prstGeom>
              <a:noFill/>
              <a:ln w="28440" cap="sq">
                <a:solidFill>
                  <a:srgbClr val="66FF99"/>
                </a:solidFill>
                <a:miter lim="800000"/>
                <a:headEnd/>
                <a:tailEnd/>
              </a:ln>
            </p:spPr>
            <p:txBody>
              <a:bodyPr/>
              <a:lstStyle/>
              <a:p>
                <a:endParaRPr lang="it-IT"/>
              </a:p>
            </p:txBody>
          </p:sp>
          <p:sp>
            <p:nvSpPr>
              <p:cNvPr id="33888" name="Line 101"/>
              <p:cNvSpPr>
                <a:spLocks noChangeShapeType="1"/>
              </p:cNvSpPr>
              <p:nvPr/>
            </p:nvSpPr>
            <p:spPr bwMode="auto">
              <a:xfrm flipV="1">
                <a:off x="2392" y="3074"/>
                <a:ext cx="0" cy="100"/>
              </a:xfrm>
              <a:prstGeom prst="line">
                <a:avLst/>
              </a:prstGeom>
              <a:noFill/>
              <a:ln w="28440" cap="sq">
                <a:solidFill>
                  <a:srgbClr val="66FF99"/>
                </a:solidFill>
                <a:miter lim="800000"/>
                <a:headEnd/>
                <a:tailEnd/>
              </a:ln>
            </p:spPr>
            <p:txBody>
              <a:bodyPr/>
              <a:lstStyle/>
              <a:p>
                <a:endParaRPr lang="it-IT"/>
              </a:p>
            </p:txBody>
          </p:sp>
        </p:grpSp>
        <p:grpSp>
          <p:nvGrpSpPr>
            <p:cNvPr id="22" name="Group 102"/>
            <p:cNvGrpSpPr>
              <a:grpSpLocks/>
            </p:cNvGrpSpPr>
            <p:nvPr/>
          </p:nvGrpSpPr>
          <p:grpSpPr bwMode="auto">
            <a:xfrm>
              <a:off x="3143" y="3075"/>
              <a:ext cx="173" cy="350"/>
              <a:chOff x="3143" y="3075"/>
              <a:chExt cx="173" cy="350"/>
            </a:xfrm>
          </p:grpSpPr>
          <p:sp>
            <p:nvSpPr>
              <p:cNvPr id="33881" name="Line 103"/>
              <p:cNvSpPr>
                <a:spLocks noChangeShapeType="1"/>
              </p:cNvSpPr>
              <p:nvPr/>
            </p:nvSpPr>
            <p:spPr bwMode="auto">
              <a:xfrm flipV="1">
                <a:off x="3315" y="3163"/>
                <a:ext cx="0" cy="140"/>
              </a:xfrm>
              <a:prstGeom prst="line">
                <a:avLst/>
              </a:prstGeom>
              <a:noFill/>
              <a:ln w="28440" cap="sq">
                <a:solidFill>
                  <a:srgbClr val="66FF99"/>
                </a:solidFill>
                <a:miter lim="800000"/>
                <a:headEnd/>
                <a:tailEnd/>
              </a:ln>
            </p:spPr>
            <p:txBody>
              <a:bodyPr/>
              <a:lstStyle/>
              <a:p>
                <a:endParaRPr lang="it-IT"/>
              </a:p>
            </p:txBody>
          </p:sp>
          <p:sp>
            <p:nvSpPr>
              <p:cNvPr id="33882" name="Line 104"/>
              <p:cNvSpPr>
                <a:spLocks noChangeShapeType="1"/>
              </p:cNvSpPr>
              <p:nvPr/>
            </p:nvSpPr>
            <p:spPr bwMode="auto">
              <a:xfrm flipH="1">
                <a:off x="3142" y="3174"/>
                <a:ext cx="175" cy="0"/>
              </a:xfrm>
              <a:prstGeom prst="line">
                <a:avLst/>
              </a:prstGeom>
              <a:noFill/>
              <a:ln w="28440" cap="sq">
                <a:solidFill>
                  <a:srgbClr val="66FF99"/>
                </a:solidFill>
                <a:miter lim="800000"/>
                <a:headEnd/>
                <a:tailEnd/>
              </a:ln>
            </p:spPr>
            <p:txBody>
              <a:bodyPr/>
              <a:lstStyle/>
              <a:p>
                <a:endParaRPr lang="it-IT"/>
              </a:p>
            </p:txBody>
          </p:sp>
          <p:sp>
            <p:nvSpPr>
              <p:cNvPr id="33883" name="Line 105"/>
              <p:cNvSpPr>
                <a:spLocks noChangeShapeType="1"/>
              </p:cNvSpPr>
              <p:nvPr/>
            </p:nvSpPr>
            <p:spPr bwMode="auto">
              <a:xfrm>
                <a:off x="3153" y="3174"/>
                <a:ext cx="0" cy="250"/>
              </a:xfrm>
              <a:prstGeom prst="line">
                <a:avLst/>
              </a:prstGeom>
              <a:noFill/>
              <a:ln w="28440" cap="sq">
                <a:solidFill>
                  <a:srgbClr val="66FF99"/>
                </a:solidFill>
                <a:miter lim="800000"/>
                <a:headEnd/>
                <a:tailEnd/>
              </a:ln>
            </p:spPr>
            <p:txBody>
              <a:bodyPr/>
              <a:lstStyle/>
              <a:p>
                <a:endParaRPr lang="it-IT"/>
              </a:p>
            </p:txBody>
          </p:sp>
          <p:sp>
            <p:nvSpPr>
              <p:cNvPr id="33884" name="Line 106"/>
              <p:cNvSpPr>
                <a:spLocks noChangeShapeType="1"/>
              </p:cNvSpPr>
              <p:nvPr/>
            </p:nvSpPr>
            <p:spPr bwMode="auto">
              <a:xfrm flipV="1">
                <a:off x="3223" y="3074"/>
                <a:ext cx="0" cy="100"/>
              </a:xfrm>
              <a:prstGeom prst="line">
                <a:avLst/>
              </a:prstGeom>
              <a:noFill/>
              <a:ln w="28440" cap="sq">
                <a:solidFill>
                  <a:srgbClr val="66FF99"/>
                </a:solidFill>
                <a:miter lim="800000"/>
                <a:headEnd/>
                <a:tailEnd/>
              </a:ln>
            </p:spPr>
            <p:txBody>
              <a:bodyPr/>
              <a:lstStyle/>
              <a:p>
                <a:endParaRPr lang="it-IT"/>
              </a:p>
            </p:txBody>
          </p:sp>
        </p:grpSp>
        <p:sp>
          <p:nvSpPr>
            <p:cNvPr id="33880" name="Line 107"/>
            <p:cNvSpPr>
              <a:spLocks noChangeShapeType="1"/>
            </p:cNvSpPr>
            <p:nvPr/>
          </p:nvSpPr>
          <p:spPr bwMode="auto">
            <a:xfrm>
              <a:off x="2397" y="3076"/>
              <a:ext cx="808" cy="0"/>
            </a:xfrm>
            <a:prstGeom prst="line">
              <a:avLst/>
            </a:prstGeom>
            <a:noFill/>
            <a:ln w="28440" cap="sq">
              <a:solidFill>
                <a:srgbClr val="66FF99"/>
              </a:solidFill>
              <a:miter lim="800000"/>
              <a:headEnd/>
              <a:tailEnd/>
            </a:ln>
          </p:spPr>
          <p:txBody>
            <a:bodyPr/>
            <a:lstStyle/>
            <a:p>
              <a:endParaRPr lang="it-IT"/>
            </a:p>
          </p:txBody>
        </p:sp>
      </p:grpSp>
      <p:grpSp>
        <p:nvGrpSpPr>
          <p:cNvPr id="23" name="Group 108"/>
          <p:cNvGrpSpPr>
            <a:grpSpLocks/>
          </p:cNvGrpSpPr>
          <p:nvPr/>
        </p:nvGrpSpPr>
        <p:grpSpPr bwMode="auto">
          <a:xfrm>
            <a:off x="1465263" y="4322763"/>
            <a:ext cx="3008312" cy="855662"/>
            <a:chOff x="923" y="2723"/>
            <a:chExt cx="1895" cy="539"/>
          </a:xfrm>
        </p:grpSpPr>
        <p:sp>
          <p:nvSpPr>
            <p:cNvPr id="33873" name="Line 109"/>
            <p:cNvSpPr>
              <a:spLocks noChangeShapeType="1"/>
            </p:cNvSpPr>
            <p:nvPr/>
          </p:nvSpPr>
          <p:spPr bwMode="auto">
            <a:xfrm flipV="1">
              <a:off x="2817" y="2856"/>
              <a:ext cx="0" cy="213"/>
            </a:xfrm>
            <a:prstGeom prst="line">
              <a:avLst/>
            </a:prstGeom>
            <a:noFill/>
            <a:ln w="28440" cap="sq">
              <a:solidFill>
                <a:srgbClr val="66FF99"/>
              </a:solidFill>
              <a:miter lim="800000"/>
              <a:headEnd/>
              <a:tailEnd/>
            </a:ln>
          </p:spPr>
          <p:txBody>
            <a:bodyPr/>
            <a:lstStyle/>
            <a:p>
              <a:endParaRPr lang="it-IT"/>
            </a:p>
          </p:txBody>
        </p:sp>
        <p:sp>
          <p:nvSpPr>
            <p:cNvPr id="33874" name="Line 110"/>
            <p:cNvSpPr>
              <a:spLocks noChangeShapeType="1"/>
            </p:cNvSpPr>
            <p:nvPr/>
          </p:nvSpPr>
          <p:spPr bwMode="auto">
            <a:xfrm flipH="1">
              <a:off x="922" y="2868"/>
              <a:ext cx="1897" cy="0"/>
            </a:xfrm>
            <a:prstGeom prst="line">
              <a:avLst/>
            </a:prstGeom>
            <a:noFill/>
            <a:ln w="28440" cap="sq">
              <a:solidFill>
                <a:srgbClr val="66FF99"/>
              </a:solidFill>
              <a:miter lim="800000"/>
              <a:headEnd/>
              <a:tailEnd/>
            </a:ln>
          </p:spPr>
          <p:txBody>
            <a:bodyPr/>
            <a:lstStyle/>
            <a:p>
              <a:endParaRPr lang="it-IT"/>
            </a:p>
          </p:txBody>
        </p:sp>
        <p:sp>
          <p:nvSpPr>
            <p:cNvPr id="33875" name="Line 111"/>
            <p:cNvSpPr>
              <a:spLocks noChangeShapeType="1"/>
            </p:cNvSpPr>
            <p:nvPr/>
          </p:nvSpPr>
          <p:spPr bwMode="auto">
            <a:xfrm>
              <a:off x="933" y="2868"/>
              <a:ext cx="0" cy="394"/>
            </a:xfrm>
            <a:prstGeom prst="line">
              <a:avLst/>
            </a:prstGeom>
            <a:noFill/>
            <a:ln w="28440" cap="sq">
              <a:solidFill>
                <a:srgbClr val="66FF99"/>
              </a:solidFill>
              <a:miter lim="800000"/>
              <a:headEnd/>
              <a:tailEnd/>
            </a:ln>
          </p:spPr>
          <p:txBody>
            <a:bodyPr/>
            <a:lstStyle/>
            <a:p>
              <a:endParaRPr lang="it-IT"/>
            </a:p>
          </p:txBody>
        </p:sp>
        <p:sp>
          <p:nvSpPr>
            <p:cNvPr id="33876" name="Line 112"/>
            <p:cNvSpPr>
              <a:spLocks noChangeShapeType="1"/>
            </p:cNvSpPr>
            <p:nvPr/>
          </p:nvSpPr>
          <p:spPr bwMode="auto">
            <a:xfrm flipV="1">
              <a:off x="1755" y="2722"/>
              <a:ext cx="0" cy="147"/>
            </a:xfrm>
            <a:prstGeom prst="line">
              <a:avLst/>
            </a:prstGeom>
            <a:noFill/>
            <a:ln w="28440" cap="sq">
              <a:solidFill>
                <a:srgbClr val="66FF99"/>
              </a:solidFill>
              <a:miter lim="800000"/>
              <a:headEnd/>
              <a:tailEnd/>
            </a:ln>
          </p:spPr>
          <p:txBody>
            <a:bodyPr/>
            <a:lstStyle/>
            <a:p>
              <a:endParaRPr lang="it-IT"/>
            </a:p>
          </p:txBody>
        </p:sp>
      </p:grpSp>
      <p:sp>
        <p:nvSpPr>
          <p:cNvPr id="33820" name="Line 113"/>
          <p:cNvSpPr>
            <a:spLocks noChangeShapeType="1"/>
          </p:cNvSpPr>
          <p:nvPr/>
        </p:nvSpPr>
        <p:spPr bwMode="auto">
          <a:xfrm>
            <a:off x="2784475" y="4337050"/>
            <a:ext cx="3486150" cy="1588"/>
          </a:xfrm>
          <a:prstGeom prst="line">
            <a:avLst/>
          </a:prstGeom>
          <a:noFill/>
          <a:ln w="28440" cap="sq">
            <a:solidFill>
              <a:srgbClr val="66FF99"/>
            </a:solidFill>
            <a:miter lim="800000"/>
            <a:headEnd/>
            <a:tailEnd/>
          </a:ln>
        </p:spPr>
        <p:txBody>
          <a:bodyPr/>
          <a:lstStyle/>
          <a:p>
            <a:endParaRPr lang="it-IT"/>
          </a:p>
        </p:txBody>
      </p:sp>
      <p:sp>
        <p:nvSpPr>
          <p:cNvPr id="33821" name="Line 114"/>
          <p:cNvSpPr>
            <a:spLocks noChangeShapeType="1"/>
          </p:cNvSpPr>
          <p:nvPr/>
        </p:nvSpPr>
        <p:spPr bwMode="auto">
          <a:xfrm>
            <a:off x="6283325" y="4327525"/>
            <a:ext cx="1588" cy="334963"/>
          </a:xfrm>
          <a:prstGeom prst="line">
            <a:avLst/>
          </a:prstGeom>
          <a:noFill/>
          <a:ln w="28440" cap="sq">
            <a:solidFill>
              <a:srgbClr val="66FF99"/>
            </a:solidFill>
            <a:miter lim="800000"/>
            <a:headEnd/>
            <a:tailEnd/>
          </a:ln>
        </p:spPr>
        <p:txBody>
          <a:bodyPr/>
          <a:lstStyle/>
          <a:p>
            <a:endParaRPr lang="it-IT"/>
          </a:p>
        </p:txBody>
      </p:sp>
      <p:sp>
        <p:nvSpPr>
          <p:cNvPr id="33822" name="Rectangle 115"/>
          <p:cNvSpPr>
            <a:spLocks noChangeArrowheads="1"/>
          </p:cNvSpPr>
          <p:nvPr/>
        </p:nvSpPr>
        <p:spPr bwMode="auto">
          <a:xfrm>
            <a:off x="3117850" y="3994150"/>
            <a:ext cx="73025" cy="66675"/>
          </a:xfrm>
          <a:prstGeom prst="rect">
            <a:avLst/>
          </a:prstGeom>
          <a:solidFill>
            <a:srgbClr val="BBE0E3"/>
          </a:solidFill>
          <a:ln w="9360" cap="sq">
            <a:solidFill>
              <a:srgbClr val="000000"/>
            </a:solidFill>
            <a:miter lim="800000"/>
            <a:headEnd/>
            <a:tailEnd/>
          </a:ln>
        </p:spPr>
        <p:txBody>
          <a:bodyPr wrap="none" anchor="ctr"/>
          <a:lstStyle/>
          <a:p>
            <a:endParaRPr lang="it-IT"/>
          </a:p>
        </p:txBody>
      </p:sp>
      <p:sp>
        <p:nvSpPr>
          <p:cNvPr id="33823" name="Rectangle 116"/>
          <p:cNvSpPr>
            <a:spLocks noChangeArrowheads="1"/>
          </p:cNvSpPr>
          <p:nvPr/>
        </p:nvSpPr>
        <p:spPr bwMode="auto">
          <a:xfrm>
            <a:off x="5207000" y="4260850"/>
            <a:ext cx="73025" cy="66675"/>
          </a:xfrm>
          <a:prstGeom prst="rect">
            <a:avLst/>
          </a:prstGeom>
          <a:solidFill>
            <a:srgbClr val="BBE0E3"/>
          </a:solidFill>
          <a:ln w="9360" cap="sq">
            <a:solidFill>
              <a:srgbClr val="000000"/>
            </a:solidFill>
            <a:miter lim="800000"/>
            <a:headEnd/>
            <a:tailEnd/>
          </a:ln>
        </p:spPr>
        <p:txBody>
          <a:bodyPr wrap="none" anchor="ctr"/>
          <a:lstStyle/>
          <a:p>
            <a:endParaRPr lang="it-IT"/>
          </a:p>
        </p:txBody>
      </p:sp>
      <p:cxnSp>
        <p:nvCxnSpPr>
          <p:cNvPr id="33824" name="AutoShape 117"/>
          <p:cNvCxnSpPr>
            <a:cxnSpLocks noChangeShapeType="1"/>
            <a:stCxn id="33822" idx="2"/>
            <a:endCxn id="33823" idx="0"/>
          </p:cNvCxnSpPr>
          <p:nvPr/>
        </p:nvCxnSpPr>
        <p:spPr bwMode="auto">
          <a:xfrm rot="16200000" flipH="1">
            <a:off x="4098925" y="3116263"/>
            <a:ext cx="200025" cy="2089150"/>
          </a:xfrm>
          <a:prstGeom prst="bentConnector5">
            <a:avLst>
              <a:gd name="adj1" fmla="val 115468"/>
              <a:gd name="adj2" fmla="val 49991"/>
              <a:gd name="adj3" fmla="val -15824"/>
            </a:avLst>
          </a:prstGeom>
          <a:noFill/>
          <a:ln w="9360" cap="sq">
            <a:solidFill>
              <a:schemeClr val="bg1"/>
            </a:solidFill>
            <a:round/>
            <a:headEnd/>
            <a:tailEnd/>
          </a:ln>
        </p:spPr>
      </p:cxnSp>
      <p:sp>
        <p:nvSpPr>
          <p:cNvPr id="33825" name="Text Box 118"/>
          <p:cNvSpPr txBox="1">
            <a:spLocks noChangeArrowheads="1"/>
          </p:cNvSpPr>
          <p:nvPr/>
        </p:nvSpPr>
        <p:spPr bwMode="auto">
          <a:xfrm>
            <a:off x="547688" y="2647950"/>
            <a:ext cx="561975" cy="368300"/>
          </a:xfrm>
          <a:prstGeom prst="rect">
            <a:avLst/>
          </a:prstGeom>
          <a:noFill/>
          <a:ln w="9525">
            <a:noFill/>
            <a:round/>
            <a:headEnd/>
            <a:tailEnd/>
          </a:ln>
        </p:spPr>
        <p:txBody>
          <a:bodyPr lIns="90000" tIns="46800" rIns="90000" bIns="46800">
            <a:spAutoFit/>
          </a:bodyPr>
          <a:lstStyle/>
          <a:p>
            <a:pPr>
              <a:spcBef>
                <a:spcPts val="1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33"/>
                </a:solidFill>
                <a:latin typeface="Comic Sans MS" pitchFamily="66" charset="0"/>
              </a:rPr>
              <a:t>2*</a:t>
            </a:r>
          </a:p>
        </p:txBody>
      </p:sp>
      <p:sp>
        <p:nvSpPr>
          <p:cNvPr id="33826" name="Text Box 119"/>
          <p:cNvSpPr txBox="1">
            <a:spLocks noChangeArrowheads="1"/>
          </p:cNvSpPr>
          <p:nvPr/>
        </p:nvSpPr>
        <p:spPr bwMode="auto">
          <a:xfrm>
            <a:off x="858838" y="2320925"/>
            <a:ext cx="598487" cy="368300"/>
          </a:xfrm>
          <a:prstGeom prst="rect">
            <a:avLst/>
          </a:prstGeom>
          <a:noFill/>
          <a:ln w="9525">
            <a:noFill/>
            <a:round/>
            <a:headEnd/>
            <a:tailEnd/>
          </a:ln>
        </p:spPr>
        <p:txBody>
          <a:bodyPr lIns="90000" tIns="46800" rIns="90000" bIns="46800">
            <a:spAutoFit/>
          </a:bodyPr>
          <a:lstStyle/>
          <a:p>
            <a:pPr>
              <a:spcBef>
                <a:spcPts val="1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33"/>
                </a:solidFill>
                <a:latin typeface="Comic Sans MS" pitchFamily="66" charset="0"/>
              </a:rPr>
              <a:t>57</a:t>
            </a:r>
          </a:p>
        </p:txBody>
      </p:sp>
      <p:sp>
        <p:nvSpPr>
          <p:cNvPr id="33827" name="Text Box 120"/>
          <p:cNvSpPr txBox="1">
            <a:spLocks noChangeArrowheads="1"/>
          </p:cNvSpPr>
          <p:nvPr/>
        </p:nvSpPr>
        <p:spPr bwMode="auto">
          <a:xfrm>
            <a:off x="1184275" y="2635250"/>
            <a:ext cx="550863" cy="368300"/>
          </a:xfrm>
          <a:prstGeom prst="rect">
            <a:avLst/>
          </a:prstGeom>
          <a:noFill/>
          <a:ln w="9525">
            <a:noFill/>
            <a:round/>
            <a:headEnd/>
            <a:tailEnd/>
          </a:ln>
        </p:spPr>
        <p:txBody>
          <a:bodyPr lIns="90000" tIns="46800" rIns="90000" bIns="46800">
            <a:spAutoFit/>
          </a:bodyPr>
          <a:lstStyle/>
          <a:p>
            <a:pPr>
              <a:spcBef>
                <a:spcPts val="1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33"/>
                </a:solidFill>
                <a:latin typeface="Comic Sans MS" pitchFamily="66" charset="0"/>
              </a:rPr>
              <a:t>3*</a:t>
            </a:r>
          </a:p>
        </p:txBody>
      </p:sp>
      <p:sp>
        <p:nvSpPr>
          <p:cNvPr id="33828" name="Text Box 121"/>
          <p:cNvSpPr txBox="1">
            <a:spLocks noChangeArrowheads="1"/>
          </p:cNvSpPr>
          <p:nvPr/>
        </p:nvSpPr>
        <p:spPr bwMode="auto">
          <a:xfrm>
            <a:off x="1476375" y="2366963"/>
            <a:ext cx="554038" cy="368300"/>
          </a:xfrm>
          <a:prstGeom prst="rect">
            <a:avLst/>
          </a:prstGeom>
          <a:noFill/>
          <a:ln w="9525">
            <a:noFill/>
            <a:round/>
            <a:headEnd/>
            <a:tailEnd/>
          </a:ln>
        </p:spPr>
        <p:txBody>
          <a:bodyPr lIns="90000" tIns="46800" rIns="90000" bIns="46800">
            <a:spAutoFit/>
          </a:bodyPr>
          <a:lstStyle/>
          <a:p>
            <a:pPr>
              <a:spcBef>
                <a:spcPts val="1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33"/>
                </a:solidFill>
                <a:latin typeface="Comic Sans MS" pitchFamily="66" charset="0"/>
              </a:rPr>
              <a:t>10*</a:t>
            </a:r>
          </a:p>
        </p:txBody>
      </p:sp>
      <p:sp>
        <p:nvSpPr>
          <p:cNvPr id="33829" name="Text Box 122"/>
          <p:cNvSpPr txBox="1">
            <a:spLocks noChangeArrowheads="1"/>
          </p:cNvSpPr>
          <p:nvPr/>
        </p:nvSpPr>
        <p:spPr bwMode="auto">
          <a:xfrm>
            <a:off x="1995488" y="1249363"/>
            <a:ext cx="554037" cy="368300"/>
          </a:xfrm>
          <a:prstGeom prst="rect">
            <a:avLst/>
          </a:prstGeom>
          <a:noFill/>
          <a:ln w="9525">
            <a:noFill/>
            <a:round/>
            <a:headEnd/>
            <a:tailEnd/>
          </a:ln>
        </p:spPr>
        <p:txBody>
          <a:bodyPr lIns="90000" tIns="46800" rIns="90000" bIns="46800">
            <a:spAutoFit/>
          </a:bodyPr>
          <a:lstStyle/>
          <a:p>
            <a:pPr>
              <a:spcBef>
                <a:spcPts val="1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33"/>
                </a:solidFill>
                <a:latin typeface="Comic Sans MS" pitchFamily="66" charset="0"/>
              </a:rPr>
              <a:t>11*</a:t>
            </a:r>
          </a:p>
        </p:txBody>
      </p:sp>
      <p:sp>
        <p:nvSpPr>
          <p:cNvPr id="33830" name="Text Box 123"/>
          <p:cNvSpPr txBox="1">
            <a:spLocks noChangeArrowheads="1"/>
          </p:cNvSpPr>
          <p:nvPr/>
        </p:nvSpPr>
        <p:spPr bwMode="auto">
          <a:xfrm>
            <a:off x="1692275" y="1584325"/>
            <a:ext cx="554038" cy="368300"/>
          </a:xfrm>
          <a:prstGeom prst="rect">
            <a:avLst/>
          </a:prstGeom>
          <a:noFill/>
          <a:ln w="9525">
            <a:noFill/>
            <a:round/>
            <a:headEnd/>
            <a:tailEnd/>
          </a:ln>
        </p:spPr>
        <p:txBody>
          <a:bodyPr lIns="90000" tIns="46800" rIns="90000" bIns="46800">
            <a:spAutoFit/>
          </a:bodyPr>
          <a:lstStyle/>
          <a:p>
            <a:pPr>
              <a:spcBef>
                <a:spcPts val="1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33"/>
                </a:solidFill>
                <a:latin typeface="Comic Sans MS" pitchFamily="66" charset="0"/>
              </a:rPr>
              <a:t>6*</a:t>
            </a:r>
          </a:p>
        </p:txBody>
      </p:sp>
      <p:sp>
        <p:nvSpPr>
          <p:cNvPr id="33831" name="Text Box 124"/>
          <p:cNvSpPr txBox="1">
            <a:spLocks noChangeArrowheads="1"/>
          </p:cNvSpPr>
          <p:nvPr/>
        </p:nvSpPr>
        <p:spPr bwMode="auto">
          <a:xfrm>
            <a:off x="2281238" y="1757363"/>
            <a:ext cx="554037" cy="368300"/>
          </a:xfrm>
          <a:prstGeom prst="rect">
            <a:avLst/>
          </a:prstGeom>
          <a:noFill/>
          <a:ln w="9525">
            <a:noFill/>
            <a:round/>
            <a:headEnd/>
            <a:tailEnd/>
          </a:ln>
        </p:spPr>
        <p:txBody>
          <a:bodyPr lIns="90000" tIns="46800" rIns="90000" bIns="46800">
            <a:spAutoFit/>
          </a:bodyPr>
          <a:lstStyle/>
          <a:p>
            <a:pPr>
              <a:spcBef>
                <a:spcPts val="1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33"/>
                </a:solidFill>
                <a:latin typeface="Comic Sans MS" pitchFamily="66" charset="0"/>
              </a:rPr>
              <a:t>13*</a:t>
            </a:r>
          </a:p>
        </p:txBody>
      </p:sp>
      <p:sp>
        <p:nvSpPr>
          <p:cNvPr id="33832" name="Text Box 125"/>
          <p:cNvSpPr txBox="1">
            <a:spLocks noChangeArrowheads="1"/>
          </p:cNvSpPr>
          <p:nvPr/>
        </p:nvSpPr>
        <p:spPr bwMode="auto">
          <a:xfrm>
            <a:off x="2387600" y="2246313"/>
            <a:ext cx="696913" cy="368300"/>
          </a:xfrm>
          <a:prstGeom prst="rect">
            <a:avLst/>
          </a:prstGeom>
          <a:noFill/>
          <a:ln w="9525">
            <a:noFill/>
            <a:round/>
            <a:headEnd/>
            <a:tailEnd/>
          </a:ln>
        </p:spPr>
        <p:txBody>
          <a:bodyPr lIns="90000" tIns="46800" rIns="90000" bIns="46800">
            <a:spAutoFit/>
          </a:bodyPr>
          <a:lstStyle/>
          <a:p>
            <a:pPr>
              <a:spcBef>
                <a:spcPts val="1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33"/>
                </a:solidFill>
                <a:latin typeface="Comic Sans MS" pitchFamily="66" charset="0"/>
              </a:rPr>
              <a:t>44*</a:t>
            </a:r>
          </a:p>
        </p:txBody>
      </p:sp>
      <p:sp>
        <p:nvSpPr>
          <p:cNvPr id="33833" name="Text Box 126"/>
          <p:cNvSpPr txBox="1">
            <a:spLocks noChangeArrowheads="1"/>
          </p:cNvSpPr>
          <p:nvPr/>
        </p:nvSpPr>
        <p:spPr bwMode="auto">
          <a:xfrm>
            <a:off x="2678113" y="1430338"/>
            <a:ext cx="554037" cy="368300"/>
          </a:xfrm>
          <a:prstGeom prst="rect">
            <a:avLst/>
          </a:prstGeom>
          <a:noFill/>
          <a:ln w="9525">
            <a:noFill/>
            <a:round/>
            <a:headEnd/>
            <a:tailEnd/>
          </a:ln>
        </p:spPr>
        <p:txBody>
          <a:bodyPr lIns="90000" tIns="46800" rIns="90000" bIns="46800">
            <a:spAutoFit/>
          </a:bodyPr>
          <a:lstStyle/>
          <a:p>
            <a:pPr>
              <a:spcBef>
                <a:spcPts val="1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33"/>
                </a:solidFill>
                <a:latin typeface="Comic Sans MS" pitchFamily="66" charset="0"/>
              </a:rPr>
              <a:t>7*</a:t>
            </a:r>
          </a:p>
        </p:txBody>
      </p:sp>
      <p:sp>
        <p:nvSpPr>
          <p:cNvPr id="33834" name="Text Box 127"/>
          <p:cNvSpPr txBox="1">
            <a:spLocks noChangeArrowheads="1"/>
          </p:cNvSpPr>
          <p:nvPr/>
        </p:nvSpPr>
        <p:spPr bwMode="auto">
          <a:xfrm>
            <a:off x="3011488" y="1743075"/>
            <a:ext cx="636587" cy="368300"/>
          </a:xfrm>
          <a:prstGeom prst="rect">
            <a:avLst/>
          </a:prstGeom>
          <a:noFill/>
          <a:ln w="9525">
            <a:noFill/>
            <a:round/>
            <a:headEnd/>
            <a:tailEnd/>
          </a:ln>
        </p:spPr>
        <p:txBody>
          <a:bodyPr lIns="90000" tIns="46800" rIns="90000" bIns="46800">
            <a:spAutoFit/>
          </a:bodyPr>
          <a:lstStyle/>
          <a:p>
            <a:pPr>
              <a:spcBef>
                <a:spcPts val="1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33"/>
                </a:solidFill>
                <a:latin typeface="Comic Sans MS" pitchFamily="66" charset="0"/>
              </a:rPr>
              <a:t>40*</a:t>
            </a:r>
          </a:p>
        </p:txBody>
      </p:sp>
      <p:sp>
        <p:nvSpPr>
          <p:cNvPr id="33835" name="Text Box 128"/>
          <p:cNvSpPr txBox="1">
            <a:spLocks noChangeArrowheads="1"/>
          </p:cNvSpPr>
          <p:nvPr/>
        </p:nvSpPr>
        <p:spPr bwMode="auto">
          <a:xfrm>
            <a:off x="3119438" y="2559050"/>
            <a:ext cx="696912" cy="368300"/>
          </a:xfrm>
          <a:prstGeom prst="rect">
            <a:avLst/>
          </a:prstGeom>
          <a:noFill/>
          <a:ln w="9525">
            <a:noFill/>
            <a:round/>
            <a:headEnd/>
            <a:tailEnd/>
          </a:ln>
        </p:spPr>
        <p:txBody>
          <a:bodyPr lIns="90000" tIns="46800" rIns="90000" bIns="46800">
            <a:spAutoFit/>
          </a:bodyPr>
          <a:lstStyle/>
          <a:p>
            <a:pPr>
              <a:spcBef>
                <a:spcPts val="1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33"/>
                </a:solidFill>
                <a:latin typeface="Comic Sans MS" pitchFamily="66" charset="0"/>
              </a:rPr>
              <a:t>43*</a:t>
            </a:r>
          </a:p>
        </p:txBody>
      </p:sp>
      <p:sp>
        <p:nvSpPr>
          <p:cNvPr id="33836" name="Text Box 129"/>
          <p:cNvSpPr txBox="1">
            <a:spLocks noChangeArrowheads="1"/>
          </p:cNvSpPr>
          <p:nvPr/>
        </p:nvSpPr>
        <p:spPr bwMode="auto">
          <a:xfrm>
            <a:off x="4202113" y="1992313"/>
            <a:ext cx="792162" cy="368300"/>
          </a:xfrm>
          <a:prstGeom prst="rect">
            <a:avLst/>
          </a:prstGeom>
          <a:noFill/>
          <a:ln w="9525">
            <a:noFill/>
            <a:round/>
            <a:headEnd/>
            <a:tailEnd/>
          </a:ln>
        </p:spPr>
        <p:txBody>
          <a:bodyPr lIns="90000" tIns="46800" rIns="90000" bIns="46800">
            <a:spAutoFit/>
          </a:bodyPr>
          <a:lstStyle/>
          <a:p>
            <a:pPr>
              <a:spcBef>
                <a:spcPts val="1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33"/>
                </a:solidFill>
                <a:latin typeface="Comic Sans MS" pitchFamily="66" charset="0"/>
              </a:rPr>
              <a:t>42*</a:t>
            </a:r>
          </a:p>
        </p:txBody>
      </p:sp>
      <p:sp>
        <p:nvSpPr>
          <p:cNvPr id="33837" name="Text Box 130"/>
          <p:cNvSpPr txBox="1">
            <a:spLocks noChangeArrowheads="1"/>
          </p:cNvSpPr>
          <p:nvPr/>
        </p:nvSpPr>
        <p:spPr bwMode="auto">
          <a:xfrm>
            <a:off x="3938588" y="2354263"/>
            <a:ext cx="696912" cy="368300"/>
          </a:xfrm>
          <a:prstGeom prst="rect">
            <a:avLst/>
          </a:prstGeom>
          <a:noFill/>
          <a:ln w="9525">
            <a:noFill/>
            <a:round/>
            <a:headEnd/>
            <a:tailEnd/>
          </a:ln>
        </p:spPr>
        <p:txBody>
          <a:bodyPr lIns="90000" tIns="46800" rIns="90000" bIns="46800">
            <a:spAutoFit/>
          </a:bodyPr>
          <a:lstStyle/>
          <a:p>
            <a:pPr>
              <a:spcBef>
                <a:spcPts val="1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33"/>
                </a:solidFill>
                <a:latin typeface="Comic Sans MS" pitchFamily="66" charset="0"/>
              </a:rPr>
              <a:t>32*</a:t>
            </a:r>
          </a:p>
        </p:txBody>
      </p:sp>
      <p:sp>
        <p:nvSpPr>
          <p:cNvPr id="33838" name="Text Box 131"/>
          <p:cNvSpPr txBox="1">
            <a:spLocks noChangeArrowheads="1"/>
          </p:cNvSpPr>
          <p:nvPr/>
        </p:nvSpPr>
        <p:spPr bwMode="auto">
          <a:xfrm>
            <a:off x="6494463" y="5219700"/>
            <a:ext cx="847725" cy="428625"/>
          </a:xfrm>
          <a:prstGeom prst="rect">
            <a:avLst/>
          </a:prstGeom>
          <a:noFill/>
          <a:ln w="9525">
            <a:noFill/>
            <a:round/>
            <a:headEnd/>
            <a:tailEnd/>
          </a:ln>
        </p:spPr>
        <p:txBody>
          <a:bodyPr lIns="90000" tIns="46800" rIns="90000" bIns="46800">
            <a:spAutoFit/>
          </a:bodyPr>
          <a:lstStyle/>
          <a:p>
            <a:pPr>
              <a:spcBef>
                <a:spcPts val="137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FF"/>
                </a:solidFill>
                <a:latin typeface="Comic Sans MS" pitchFamily="66" charset="0"/>
              </a:rPr>
              <a:t>66</a:t>
            </a:r>
            <a:r>
              <a:rPr lang="fr-FR" sz="2200" baseline="30000">
                <a:solidFill>
                  <a:srgbClr val="66FFFF"/>
                </a:solidFill>
                <a:latin typeface="Comic Sans MS" pitchFamily="66" charset="0"/>
              </a:rPr>
              <a:t>†</a:t>
            </a:r>
          </a:p>
        </p:txBody>
      </p:sp>
      <p:sp>
        <p:nvSpPr>
          <p:cNvPr id="33839" name="Text Box 132"/>
          <p:cNvSpPr txBox="1">
            <a:spLocks noChangeArrowheads="1"/>
          </p:cNvSpPr>
          <p:nvPr/>
        </p:nvSpPr>
        <p:spPr bwMode="auto">
          <a:xfrm>
            <a:off x="6216650" y="5507038"/>
            <a:ext cx="779463" cy="428625"/>
          </a:xfrm>
          <a:prstGeom prst="rect">
            <a:avLst/>
          </a:prstGeom>
          <a:noFill/>
          <a:ln w="9525">
            <a:noFill/>
            <a:round/>
            <a:headEnd/>
            <a:tailEnd/>
          </a:ln>
        </p:spPr>
        <p:txBody>
          <a:bodyPr lIns="90000" tIns="46800" rIns="90000" bIns="46800">
            <a:spAutoFit/>
          </a:bodyPr>
          <a:lstStyle/>
          <a:p>
            <a:pPr>
              <a:spcBef>
                <a:spcPts val="137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FF"/>
                </a:solidFill>
                <a:latin typeface="Comic Sans MS" pitchFamily="66" charset="0"/>
              </a:rPr>
              <a:t>56</a:t>
            </a:r>
            <a:r>
              <a:rPr lang="fr-FR" sz="2200" baseline="30000">
                <a:solidFill>
                  <a:srgbClr val="66FFFF"/>
                </a:solidFill>
                <a:latin typeface="Comic Sans MS" pitchFamily="66" charset="0"/>
              </a:rPr>
              <a:t>†</a:t>
            </a:r>
          </a:p>
        </p:txBody>
      </p:sp>
      <p:sp>
        <p:nvSpPr>
          <p:cNvPr id="33840" name="Text Box 133"/>
          <p:cNvSpPr txBox="1">
            <a:spLocks noChangeArrowheads="1"/>
          </p:cNvSpPr>
          <p:nvPr/>
        </p:nvSpPr>
        <p:spPr bwMode="auto">
          <a:xfrm>
            <a:off x="5780088" y="5138738"/>
            <a:ext cx="554037" cy="368300"/>
          </a:xfrm>
          <a:prstGeom prst="rect">
            <a:avLst/>
          </a:prstGeom>
          <a:noFill/>
          <a:ln w="9525">
            <a:noFill/>
            <a:round/>
            <a:headEnd/>
            <a:tailEnd/>
          </a:ln>
        </p:spPr>
        <p:txBody>
          <a:bodyPr lIns="90000" tIns="46800" rIns="90000" bIns="46800">
            <a:spAutoFit/>
          </a:bodyPr>
          <a:lstStyle/>
          <a:p>
            <a:pPr>
              <a:spcBef>
                <a:spcPts val="1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FF"/>
                </a:solidFill>
                <a:latin typeface="Comic Sans MS" pitchFamily="66" charset="0"/>
              </a:rPr>
              <a:t>53</a:t>
            </a:r>
          </a:p>
        </p:txBody>
      </p:sp>
      <p:sp>
        <p:nvSpPr>
          <p:cNvPr id="33841" name="Text Box 134"/>
          <p:cNvSpPr txBox="1">
            <a:spLocks noChangeArrowheads="1"/>
          </p:cNvSpPr>
          <p:nvPr/>
        </p:nvSpPr>
        <p:spPr bwMode="auto">
          <a:xfrm>
            <a:off x="5491163" y="5465763"/>
            <a:ext cx="554037" cy="368300"/>
          </a:xfrm>
          <a:prstGeom prst="rect">
            <a:avLst/>
          </a:prstGeom>
          <a:noFill/>
          <a:ln w="9525">
            <a:noFill/>
            <a:round/>
            <a:headEnd/>
            <a:tailEnd/>
          </a:ln>
        </p:spPr>
        <p:txBody>
          <a:bodyPr lIns="90000" tIns="46800" rIns="90000" bIns="46800">
            <a:spAutoFit/>
          </a:bodyPr>
          <a:lstStyle/>
          <a:p>
            <a:pPr>
              <a:spcBef>
                <a:spcPts val="1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FF"/>
                </a:solidFill>
                <a:latin typeface="Comic Sans MS" pitchFamily="66" charset="0"/>
              </a:rPr>
              <a:t>30</a:t>
            </a:r>
          </a:p>
        </p:txBody>
      </p:sp>
      <p:sp>
        <p:nvSpPr>
          <p:cNvPr id="33842" name="Text Box 135"/>
          <p:cNvSpPr txBox="1">
            <a:spLocks noChangeArrowheads="1"/>
          </p:cNvSpPr>
          <p:nvPr/>
        </p:nvSpPr>
        <p:spPr bwMode="auto">
          <a:xfrm>
            <a:off x="5013325" y="5130800"/>
            <a:ext cx="554038" cy="428625"/>
          </a:xfrm>
          <a:prstGeom prst="rect">
            <a:avLst/>
          </a:prstGeom>
          <a:noFill/>
          <a:ln w="9525">
            <a:noFill/>
            <a:round/>
            <a:headEnd/>
            <a:tailEnd/>
          </a:ln>
        </p:spPr>
        <p:txBody>
          <a:bodyPr lIns="90000" tIns="46800" rIns="90000" bIns="46800">
            <a:spAutoFit/>
          </a:bodyPr>
          <a:lstStyle/>
          <a:p>
            <a:pPr>
              <a:spcBef>
                <a:spcPts val="137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FF"/>
                </a:solidFill>
                <a:latin typeface="Comic Sans MS" pitchFamily="66" charset="0"/>
              </a:rPr>
              <a:t>51</a:t>
            </a:r>
            <a:r>
              <a:rPr lang="fr-FR" sz="2200" baseline="30000">
                <a:solidFill>
                  <a:srgbClr val="66FFFF"/>
                </a:solidFill>
                <a:latin typeface="Comic Sans MS" pitchFamily="66" charset="0"/>
              </a:rPr>
              <a:t>†</a:t>
            </a:r>
          </a:p>
        </p:txBody>
      </p:sp>
      <p:sp>
        <p:nvSpPr>
          <p:cNvPr id="33843" name="Text Box 136"/>
          <p:cNvSpPr txBox="1">
            <a:spLocks noChangeArrowheads="1"/>
          </p:cNvSpPr>
          <p:nvPr/>
        </p:nvSpPr>
        <p:spPr bwMode="auto">
          <a:xfrm>
            <a:off x="4724400" y="5397500"/>
            <a:ext cx="554038" cy="368300"/>
          </a:xfrm>
          <a:prstGeom prst="rect">
            <a:avLst/>
          </a:prstGeom>
          <a:noFill/>
          <a:ln w="9525">
            <a:noFill/>
            <a:round/>
            <a:headEnd/>
            <a:tailEnd/>
          </a:ln>
        </p:spPr>
        <p:txBody>
          <a:bodyPr lIns="90000" tIns="46800" rIns="90000" bIns="46800">
            <a:spAutoFit/>
          </a:bodyPr>
          <a:lstStyle/>
          <a:p>
            <a:pPr>
              <a:spcBef>
                <a:spcPts val="1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FF"/>
                </a:solidFill>
                <a:latin typeface="Comic Sans MS" pitchFamily="66" charset="0"/>
              </a:rPr>
              <a:t>26</a:t>
            </a:r>
          </a:p>
        </p:txBody>
      </p:sp>
      <p:sp>
        <p:nvSpPr>
          <p:cNvPr id="33844" name="Text Box 137"/>
          <p:cNvSpPr txBox="1">
            <a:spLocks noChangeArrowheads="1"/>
          </p:cNvSpPr>
          <p:nvPr/>
        </p:nvSpPr>
        <p:spPr bwMode="auto">
          <a:xfrm>
            <a:off x="4414838" y="5146675"/>
            <a:ext cx="554037" cy="368300"/>
          </a:xfrm>
          <a:prstGeom prst="rect">
            <a:avLst/>
          </a:prstGeom>
          <a:noFill/>
          <a:ln w="9525">
            <a:noFill/>
            <a:round/>
            <a:headEnd/>
            <a:tailEnd/>
          </a:ln>
        </p:spPr>
        <p:txBody>
          <a:bodyPr lIns="90000" tIns="46800" rIns="90000" bIns="46800">
            <a:spAutoFit/>
          </a:bodyPr>
          <a:lstStyle/>
          <a:p>
            <a:pPr>
              <a:spcBef>
                <a:spcPts val="1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FF"/>
                </a:solidFill>
                <a:latin typeface="Comic Sans MS" pitchFamily="66" charset="0"/>
              </a:rPr>
              <a:t>34</a:t>
            </a:r>
          </a:p>
        </p:txBody>
      </p:sp>
      <p:sp>
        <p:nvSpPr>
          <p:cNvPr id="33845" name="Text Box 138"/>
          <p:cNvSpPr txBox="1">
            <a:spLocks noChangeArrowheads="1"/>
          </p:cNvSpPr>
          <p:nvPr/>
        </p:nvSpPr>
        <p:spPr bwMode="auto">
          <a:xfrm>
            <a:off x="3246438" y="5710238"/>
            <a:ext cx="909637" cy="428625"/>
          </a:xfrm>
          <a:prstGeom prst="rect">
            <a:avLst/>
          </a:prstGeom>
          <a:noFill/>
          <a:ln w="9525">
            <a:noFill/>
            <a:round/>
            <a:headEnd/>
            <a:tailEnd/>
          </a:ln>
        </p:spPr>
        <p:txBody>
          <a:bodyPr lIns="90000" tIns="46800" rIns="90000" bIns="46800">
            <a:spAutoFit/>
          </a:bodyPr>
          <a:lstStyle/>
          <a:p>
            <a:pPr>
              <a:spcBef>
                <a:spcPts val="137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FF"/>
                </a:solidFill>
                <a:latin typeface="Comic Sans MS" pitchFamily="66" charset="0"/>
              </a:rPr>
              <a:t>68</a:t>
            </a:r>
            <a:r>
              <a:rPr lang="fr-FR" sz="2200" baseline="30000">
                <a:solidFill>
                  <a:srgbClr val="66FFFF"/>
                </a:solidFill>
                <a:latin typeface="Comic Sans MS" pitchFamily="66" charset="0"/>
              </a:rPr>
              <a:t>†</a:t>
            </a:r>
          </a:p>
        </p:txBody>
      </p:sp>
      <p:sp>
        <p:nvSpPr>
          <p:cNvPr id="33846" name="Text Box 139"/>
          <p:cNvSpPr txBox="1">
            <a:spLocks noChangeArrowheads="1"/>
          </p:cNvSpPr>
          <p:nvPr/>
        </p:nvSpPr>
        <p:spPr bwMode="auto">
          <a:xfrm>
            <a:off x="2959100" y="5957888"/>
            <a:ext cx="862013" cy="428625"/>
          </a:xfrm>
          <a:prstGeom prst="rect">
            <a:avLst/>
          </a:prstGeom>
          <a:noFill/>
          <a:ln w="9525">
            <a:noFill/>
            <a:round/>
            <a:headEnd/>
            <a:tailEnd/>
          </a:ln>
        </p:spPr>
        <p:txBody>
          <a:bodyPr lIns="90000" tIns="46800" rIns="90000" bIns="46800">
            <a:spAutoFit/>
          </a:bodyPr>
          <a:lstStyle/>
          <a:p>
            <a:pPr>
              <a:spcBef>
                <a:spcPts val="137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FF"/>
                </a:solidFill>
                <a:latin typeface="Comic Sans MS" pitchFamily="66" charset="0"/>
              </a:rPr>
              <a:t>39</a:t>
            </a:r>
            <a:r>
              <a:rPr lang="fr-FR" sz="2200" baseline="30000">
                <a:solidFill>
                  <a:srgbClr val="66FFFF"/>
                </a:solidFill>
                <a:latin typeface="Comic Sans MS" pitchFamily="66" charset="0"/>
              </a:rPr>
              <a:t>†</a:t>
            </a:r>
          </a:p>
        </p:txBody>
      </p:sp>
      <p:sp>
        <p:nvSpPr>
          <p:cNvPr id="33847" name="Text Box 140"/>
          <p:cNvSpPr txBox="1">
            <a:spLocks noChangeArrowheads="1"/>
          </p:cNvSpPr>
          <p:nvPr/>
        </p:nvSpPr>
        <p:spPr bwMode="auto">
          <a:xfrm>
            <a:off x="2535238" y="5735638"/>
            <a:ext cx="744537" cy="428625"/>
          </a:xfrm>
          <a:prstGeom prst="rect">
            <a:avLst/>
          </a:prstGeom>
          <a:noFill/>
          <a:ln w="9525">
            <a:noFill/>
            <a:round/>
            <a:headEnd/>
            <a:tailEnd/>
          </a:ln>
        </p:spPr>
        <p:txBody>
          <a:bodyPr lIns="90000" tIns="46800" rIns="90000" bIns="46800">
            <a:spAutoFit/>
          </a:bodyPr>
          <a:lstStyle/>
          <a:p>
            <a:pPr>
              <a:spcBef>
                <a:spcPts val="137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FF"/>
                </a:solidFill>
                <a:latin typeface="Comic Sans MS" pitchFamily="66" charset="0"/>
              </a:rPr>
              <a:t>45</a:t>
            </a:r>
            <a:r>
              <a:rPr lang="fr-FR" sz="2200" baseline="30000">
                <a:solidFill>
                  <a:srgbClr val="66FFFF"/>
                </a:solidFill>
                <a:latin typeface="Comic Sans MS" pitchFamily="66" charset="0"/>
              </a:rPr>
              <a:t>†</a:t>
            </a:r>
          </a:p>
        </p:txBody>
      </p:sp>
      <p:sp>
        <p:nvSpPr>
          <p:cNvPr id="33848" name="Text Box 141"/>
          <p:cNvSpPr txBox="1">
            <a:spLocks noChangeArrowheads="1"/>
          </p:cNvSpPr>
          <p:nvPr/>
        </p:nvSpPr>
        <p:spPr bwMode="auto">
          <a:xfrm>
            <a:off x="2276475" y="5989638"/>
            <a:ext cx="554038" cy="428625"/>
          </a:xfrm>
          <a:prstGeom prst="rect">
            <a:avLst/>
          </a:prstGeom>
          <a:noFill/>
          <a:ln w="9525">
            <a:noFill/>
            <a:round/>
            <a:headEnd/>
            <a:tailEnd/>
          </a:ln>
        </p:spPr>
        <p:txBody>
          <a:bodyPr lIns="90000" tIns="46800" rIns="90000" bIns="46800">
            <a:spAutoFit/>
          </a:bodyPr>
          <a:lstStyle/>
          <a:p>
            <a:pPr>
              <a:spcBef>
                <a:spcPts val="137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FF"/>
                </a:solidFill>
                <a:latin typeface="Comic Sans MS" pitchFamily="66" charset="0"/>
              </a:rPr>
              <a:t>18</a:t>
            </a:r>
            <a:r>
              <a:rPr lang="fr-FR" sz="2200" baseline="30000">
                <a:solidFill>
                  <a:srgbClr val="66FFFF"/>
                </a:solidFill>
                <a:latin typeface="Comic Sans MS" pitchFamily="66" charset="0"/>
              </a:rPr>
              <a:t>†</a:t>
            </a:r>
          </a:p>
        </p:txBody>
      </p:sp>
      <p:sp>
        <p:nvSpPr>
          <p:cNvPr id="33849" name="Text Box 142"/>
          <p:cNvSpPr txBox="1">
            <a:spLocks noChangeArrowheads="1"/>
          </p:cNvSpPr>
          <p:nvPr/>
        </p:nvSpPr>
        <p:spPr bwMode="auto">
          <a:xfrm>
            <a:off x="1928813" y="5619750"/>
            <a:ext cx="684212" cy="428625"/>
          </a:xfrm>
          <a:prstGeom prst="rect">
            <a:avLst/>
          </a:prstGeom>
          <a:noFill/>
          <a:ln w="9525">
            <a:noFill/>
            <a:round/>
            <a:headEnd/>
            <a:tailEnd/>
          </a:ln>
        </p:spPr>
        <p:txBody>
          <a:bodyPr lIns="90000" tIns="46800" rIns="90000" bIns="46800">
            <a:spAutoFit/>
          </a:bodyPr>
          <a:lstStyle/>
          <a:p>
            <a:pPr>
              <a:spcBef>
                <a:spcPts val="137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FF"/>
                </a:solidFill>
                <a:latin typeface="Comic Sans MS" pitchFamily="66" charset="0"/>
              </a:rPr>
              <a:t>52</a:t>
            </a:r>
            <a:r>
              <a:rPr lang="fr-FR" sz="2200" baseline="30000">
                <a:solidFill>
                  <a:srgbClr val="66FFFF"/>
                </a:solidFill>
                <a:latin typeface="Comic Sans MS" pitchFamily="66" charset="0"/>
              </a:rPr>
              <a:t>†</a:t>
            </a:r>
          </a:p>
        </p:txBody>
      </p:sp>
      <p:sp>
        <p:nvSpPr>
          <p:cNvPr id="33850" name="Text Box 143"/>
          <p:cNvSpPr txBox="1">
            <a:spLocks noChangeArrowheads="1"/>
          </p:cNvSpPr>
          <p:nvPr/>
        </p:nvSpPr>
        <p:spPr bwMode="auto">
          <a:xfrm>
            <a:off x="1533525" y="5648325"/>
            <a:ext cx="673100" cy="428625"/>
          </a:xfrm>
          <a:prstGeom prst="rect">
            <a:avLst/>
          </a:prstGeom>
          <a:noFill/>
          <a:ln w="9525">
            <a:noFill/>
            <a:round/>
            <a:headEnd/>
            <a:tailEnd/>
          </a:ln>
        </p:spPr>
        <p:txBody>
          <a:bodyPr lIns="90000" tIns="46800" rIns="90000" bIns="46800">
            <a:spAutoFit/>
          </a:bodyPr>
          <a:lstStyle/>
          <a:p>
            <a:pPr>
              <a:spcBef>
                <a:spcPts val="137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FF"/>
                </a:solidFill>
                <a:latin typeface="Comic Sans MS" pitchFamily="66" charset="0"/>
              </a:rPr>
              <a:t>58</a:t>
            </a:r>
            <a:r>
              <a:rPr lang="fr-FR" sz="2200" baseline="30000">
                <a:solidFill>
                  <a:srgbClr val="66FFFF"/>
                </a:solidFill>
                <a:latin typeface="Comic Sans MS" pitchFamily="66" charset="0"/>
              </a:rPr>
              <a:t>†</a:t>
            </a:r>
          </a:p>
        </p:txBody>
      </p:sp>
      <p:sp>
        <p:nvSpPr>
          <p:cNvPr id="33851" name="Text Box 144"/>
          <p:cNvSpPr txBox="1">
            <a:spLocks noChangeArrowheads="1"/>
          </p:cNvSpPr>
          <p:nvPr/>
        </p:nvSpPr>
        <p:spPr bwMode="auto">
          <a:xfrm>
            <a:off x="1184275" y="5853113"/>
            <a:ext cx="636588" cy="428625"/>
          </a:xfrm>
          <a:prstGeom prst="rect">
            <a:avLst/>
          </a:prstGeom>
          <a:noFill/>
          <a:ln w="9525">
            <a:noFill/>
            <a:round/>
            <a:headEnd/>
            <a:tailEnd/>
          </a:ln>
        </p:spPr>
        <p:txBody>
          <a:bodyPr lIns="90000" tIns="46800" rIns="90000" bIns="46800">
            <a:spAutoFit/>
          </a:bodyPr>
          <a:lstStyle/>
          <a:p>
            <a:pPr>
              <a:spcBef>
                <a:spcPts val="137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FF"/>
                </a:solidFill>
                <a:latin typeface="Comic Sans MS" pitchFamily="66" charset="0"/>
              </a:rPr>
              <a:t>33</a:t>
            </a:r>
            <a:r>
              <a:rPr lang="fr-FR" sz="2200" baseline="30000">
                <a:solidFill>
                  <a:srgbClr val="66FFFF"/>
                </a:solidFill>
                <a:latin typeface="Comic Sans MS" pitchFamily="66" charset="0"/>
              </a:rPr>
              <a:t>†</a:t>
            </a:r>
          </a:p>
        </p:txBody>
      </p:sp>
      <p:sp>
        <p:nvSpPr>
          <p:cNvPr id="33852" name="Text Box 145"/>
          <p:cNvSpPr txBox="1">
            <a:spLocks noChangeArrowheads="1"/>
          </p:cNvSpPr>
          <p:nvPr/>
        </p:nvSpPr>
        <p:spPr bwMode="auto">
          <a:xfrm>
            <a:off x="1009650" y="5589588"/>
            <a:ext cx="554038" cy="428625"/>
          </a:xfrm>
          <a:prstGeom prst="rect">
            <a:avLst/>
          </a:prstGeom>
          <a:noFill/>
          <a:ln w="9525">
            <a:noFill/>
            <a:round/>
            <a:headEnd/>
            <a:tailEnd/>
          </a:ln>
        </p:spPr>
        <p:txBody>
          <a:bodyPr lIns="90000" tIns="46800" rIns="90000" bIns="46800">
            <a:spAutoFit/>
          </a:bodyPr>
          <a:lstStyle/>
          <a:p>
            <a:pPr>
              <a:spcBef>
                <a:spcPts val="137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FF"/>
                </a:solidFill>
                <a:latin typeface="Comic Sans MS" pitchFamily="66" charset="0"/>
              </a:rPr>
              <a:t>31</a:t>
            </a:r>
            <a:r>
              <a:rPr lang="fr-FR" sz="2200" baseline="30000">
                <a:solidFill>
                  <a:srgbClr val="66FFFF"/>
                </a:solidFill>
                <a:latin typeface="Comic Sans MS" pitchFamily="66" charset="0"/>
              </a:rPr>
              <a:t>†</a:t>
            </a:r>
          </a:p>
        </p:txBody>
      </p:sp>
      <p:sp>
        <p:nvSpPr>
          <p:cNvPr id="33853" name="Text Box 146"/>
          <p:cNvSpPr txBox="1">
            <a:spLocks noChangeArrowheads="1"/>
          </p:cNvSpPr>
          <p:nvPr/>
        </p:nvSpPr>
        <p:spPr bwMode="auto">
          <a:xfrm>
            <a:off x="536575" y="5689600"/>
            <a:ext cx="695325" cy="428625"/>
          </a:xfrm>
          <a:prstGeom prst="rect">
            <a:avLst/>
          </a:prstGeom>
          <a:noFill/>
          <a:ln w="9525">
            <a:noFill/>
            <a:round/>
            <a:headEnd/>
            <a:tailEnd/>
          </a:ln>
        </p:spPr>
        <p:txBody>
          <a:bodyPr lIns="90000" tIns="46800" rIns="90000" bIns="46800">
            <a:spAutoFit/>
          </a:bodyPr>
          <a:lstStyle/>
          <a:p>
            <a:pPr>
              <a:spcBef>
                <a:spcPts val="137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FF"/>
                </a:solidFill>
                <a:latin typeface="Comic Sans MS" pitchFamily="66" charset="0"/>
              </a:rPr>
              <a:t>35</a:t>
            </a:r>
            <a:r>
              <a:rPr lang="fr-FR" sz="2200" baseline="30000">
                <a:solidFill>
                  <a:srgbClr val="66FFFF"/>
                </a:solidFill>
                <a:latin typeface="Comic Sans MS" pitchFamily="66" charset="0"/>
              </a:rPr>
              <a:t>†</a:t>
            </a:r>
          </a:p>
        </p:txBody>
      </p:sp>
      <p:sp>
        <p:nvSpPr>
          <p:cNvPr id="33854" name="Text Box 147"/>
          <p:cNvSpPr txBox="1">
            <a:spLocks noChangeArrowheads="1"/>
          </p:cNvSpPr>
          <p:nvPr/>
        </p:nvSpPr>
        <p:spPr bwMode="auto">
          <a:xfrm>
            <a:off x="260350" y="5980113"/>
            <a:ext cx="554038" cy="428625"/>
          </a:xfrm>
          <a:prstGeom prst="rect">
            <a:avLst/>
          </a:prstGeom>
          <a:noFill/>
          <a:ln w="9525">
            <a:noFill/>
            <a:round/>
            <a:headEnd/>
            <a:tailEnd/>
          </a:ln>
        </p:spPr>
        <p:txBody>
          <a:bodyPr lIns="90000" tIns="46800" rIns="90000" bIns="46800">
            <a:spAutoFit/>
          </a:bodyPr>
          <a:lstStyle/>
          <a:p>
            <a:pPr>
              <a:spcBef>
                <a:spcPts val="137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solidFill>
                  <a:srgbClr val="66FFFF"/>
                </a:solidFill>
                <a:latin typeface="Comic Sans MS" pitchFamily="66" charset="0"/>
              </a:rPr>
              <a:t>16</a:t>
            </a:r>
            <a:r>
              <a:rPr lang="fr-FR" sz="2200" baseline="30000">
                <a:solidFill>
                  <a:srgbClr val="66FFFF"/>
                </a:solidFill>
                <a:latin typeface="Comic Sans MS" pitchFamily="66" charset="0"/>
              </a:rPr>
              <a:t>†</a:t>
            </a:r>
          </a:p>
        </p:txBody>
      </p:sp>
      <p:sp>
        <p:nvSpPr>
          <p:cNvPr id="33855" name="Text Box 148"/>
          <p:cNvSpPr txBox="1">
            <a:spLocks noChangeArrowheads="1"/>
          </p:cNvSpPr>
          <p:nvPr/>
        </p:nvSpPr>
        <p:spPr bwMode="auto">
          <a:xfrm>
            <a:off x="6126163" y="2252663"/>
            <a:ext cx="2857500" cy="1016000"/>
          </a:xfrm>
          <a:prstGeom prst="rect">
            <a:avLst/>
          </a:prstGeom>
          <a:noFill/>
          <a:ln w="9360" cap="sq">
            <a:solidFill>
              <a:srgbClr val="66FF33"/>
            </a:solidFill>
            <a:miter lim="800000"/>
            <a:headEnd/>
            <a:tailEnd/>
          </a:ln>
        </p:spPr>
        <p:txBody>
          <a:bodyPr lIns="90000" tIns="46800" rIns="90000" bIns="46800">
            <a:spAutoFit/>
          </a:bodyPr>
          <a:lstStyle/>
          <a:p>
            <a:pPr>
              <a:spcBef>
                <a:spcPts val="15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400" b="1">
                <a:solidFill>
                  <a:srgbClr val="66FF33"/>
                </a:solidFill>
                <a:latin typeface="Comic Sans MS" pitchFamily="66" charset="0"/>
              </a:rPr>
              <a:t>HPV cutanei</a:t>
            </a:r>
          </a:p>
          <a:p>
            <a:pPr>
              <a:spcBef>
                <a:spcPts val="15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400" b="1">
                <a:solidFill>
                  <a:srgbClr val="66FF33"/>
                </a:solidFill>
                <a:latin typeface="Comic Sans MS" pitchFamily="66" charset="0"/>
              </a:rPr>
              <a:t>(*basso rischio)</a:t>
            </a:r>
          </a:p>
        </p:txBody>
      </p:sp>
      <p:sp>
        <p:nvSpPr>
          <p:cNvPr id="33856" name="Text Box 149"/>
          <p:cNvSpPr txBox="1">
            <a:spLocks noChangeArrowheads="1"/>
          </p:cNvSpPr>
          <p:nvPr/>
        </p:nvSpPr>
        <p:spPr bwMode="auto">
          <a:xfrm>
            <a:off x="6473825" y="3646488"/>
            <a:ext cx="2492375" cy="825500"/>
          </a:xfrm>
          <a:prstGeom prst="rect">
            <a:avLst/>
          </a:prstGeom>
          <a:noFill/>
          <a:ln w="9360" cap="sq">
            <a:solidFill>
              <a:srgbClr val="00FFFF"/>
            </a:solidFill>
            <a:miter lim="800000"/>
            <a:headEnd/>
            <a:tailEnd/>
          </a:ln>
        </p:spPr>
        <p:txBody>
          <a:bodyPr lIns="90000" tIns="46800" rIns="90000" bIns="46800">
            <a:spAutoFit/>
          </a:bodyPr>
          <a:lstStyle/>
          <a:p>
            <a:pPr>
              <a:spcBef>
                <a:spcPts val="15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400" b="1">
                <a:solidFill>
                  <a:srgbClr val="66FFFF"/>
                </a:solidFill>
                <a:latin typeface="Comic Sans MS" pitchFamily="66" charset="0"/>
              </a:rPr>
              <a:t>HPV mucosali </a:t>
            </a:r>
            <a:br>
              <a:rPr lang="fr-FR" sz="2400" b="1">
                <a:solidFill>
                  <a:srgbClr val="66FFFF"/>
                </a:solidFill>
                <a:latin typeface="Comic Sans MS" pitchFamily="66" charset="0"/>
              </a:rPr>
            </a:br>
            <a:r>
              <a:rPr lang="fr-FR" sz="2400" b="1">
                <a:solidFill>
                  <a:srgbClr val="66FFFF"/>
                </a:solidFill>
                <a:latin typeface="Comic Sans MS" pitchFamily="66" charset="0"/>
              </a:rPr>
              <a:t>(</a:t>
            </a:r>
            <a:r>
              <a:rPr lang="fr-FR" sz="2400" b="1" baseline="30000">
                <a:solidFill>
                  <a:srgbClr val="66FFFF"/>
                </a:solidFill>
                <a:latin typeface="Comic Sans MS" pitchFamily="66" charset="0"/>
              </a:rPr>
              <a:t>†</a:t>
            </a:r>
            <a:r>
              <a:rPr lang="fr-FR" sz="2400" b="1">
                <a:solidFill>
                  <a:srgbClr val="66FFFF"/>
                </a:solidFill>
                <a:latin typeface="Comic Sans MS" pitchFamily="66" charset="0"/>
              </a:rPr>
              <a:t>alto rischio)</a:t>
            </a:r>
          </a:p>
        </p:txBody>
      </p:sp>
      <p:sp>
        <p:nvSpPr>
          <p:cNvPr id="33857" name="Text Box 150"/>
          <p:cNvSpPr txBox="1">
            <a:spLocks noChangeArrowheads="1"/>
          </p:cNvSpPr>
          <p:nvPr/>
        </p:nvSpPr>
        <p:spPr bwMode="auto">
          <a:xfrm>
            <a:off x="755650" y="674688"/>
            <a:ext cx="7978775" cy="336550"/>
          </a:xfrm>
          <a:prstGeom prst="rect">
            <a:avLst/>
          </a:prstGeom>
          <a:noFill/>
          <a:ln w="9525">
            <a:noFill/>
            <a:round/>
            <a:headEnd/>
            <a:tailEnd/>
          </a:ln>
        </p:spPr>
        <p:txBody>
          <a:bodyPr lIns="90000" tIns="46800" rIns="90000" bIns="46800">
            <a:spAutoFit/>
          </a:bodyPr>
          <a:lstStyle/>
          <a:p>
            <a:pPr>
              <a:spcBef>
                <a:spcPts val="10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600" b="1">
                <a:solidFill>
                  <a:srgbClr val="009999"/>
                </a:solidFill>
                <a:latin typeface="Comic Sans MS" pitchFamily="66" charset="0"/>
              </a:rPr>
              <a:t>Classificazione degli HPV–Albero filogenetico di 30 tipi di HPV</a:t>
            </a:r>
          </a:p>
        </p:txBody>
      </p:sp>
      <p:sp>
        <p:nvSpPr>
          <p:cNvPr id="33858" name="Oval 151"/>
          <p:cNvSpPr>
            <a:spLocks noChangeArrowheads="1"/>
          </p:cNvSpPr>
          <p:nvPr/>
        </p:nvSpPr>
        <p:spPr bwMode="auto">
          <a:xfrm>
            <a:off x="1754188" y="1557338"/>
            <a:ext cx="433387" cy="431800"/>
          </a:xfrm>
          <a:prstGeom prst="ellipse">
            <a:avLst/>
          </a:prstGeom>
          <a:noFill/>
          <a:ln w="38160" cap="sq">
            <a:solidFill>
              <a:srgbClr val="FFFF00"/>
            </a:solidFill>
            <a:miter lim="800000"/>
            <a:headEnd/>
            <a:tailEnd/>
          </a:ln>
        </p:spPr>
        <p:txBody>
          <a:bodyPr wrap="none" anchor="ctr"/>
          <a:lstStyle/>
          <a:p>
            <a:endParaRPr lang="it-IT"/>
          </a:p>
        </p:txBody>
      </p:sp>
      <p:sp>
        <p:nvSpPr>
          <p:cNvPr id="33859" name="Oval 152"/>
          <p:cNvSpPr>
            <a:spLocks noChangeArrowheads="1"/>
          </p:cNvSpPr>
          <p:nvPr/>
        </p:nvSpPr>
        <p:spPr bwMode="auto">
          <a:xfrm>
            <a:off x="2051050" y="1196975"/>
            <a:ext cx="433388" cy="431800"/>
          </a:xfrm>
          <a:prstGeom prst="ellipse">
            <a:avLst/>
          </a:prstGeom>
          <a:noFill/>
          <a:ln w="38160" cap="sq">
            <a:solidFill>
              <a:srgbClr val="FFFF00"/>
            </a:solidFill>
            <a:miter lim="800000"/>
            <a:headEnd/>
            <a:tailEnd/>
          </a:ln>
        </p:spPr>
        <p:txBody>
          <a:bodyPr wrap="none" anchor="ctr"/>
          <a:lstStyle/>
          <a:p>
            <a:endParaRPr lang="it-IT"/>
          </a:p>
        </p:txBody>
      </p:sp>
      <p:sp>
        <p:nvSpPr>
          <p:cNvPr id="33860" name="Oval 153"/>
          <p:cNvSpPr>
            <a:spLocks noChangeArrowheads="1"/>
          </p:cNvSpPr>
          <p:nvPr/>
        </p:nvSpPr>
        <p:spPr bwMode="auto">
          <a:xfrm>
            <a:off x="2301875" y="5980113"/>
            <a:ext cx="433388" cy="431800"/>
          </a:xfrm>
          <a:prstGeom prst="ellipse">
            <a:avLst/>
          </a:prstGeom>
          <a:noFill/>
          <a:ln w="38160" cap="sq">
            <a:solidFill>
              <a:srgbClr val="FF9900"/>
            </a:solidFill>
            <a:miter lim="800000"/>
            <a:headEnd/>
            <a:tailEnd/>
          </a:ln>
        </p:spPr>
        <p:txBody>
          <a:bodyPr wrap="none" anchor="ctr"/>
          <a:lstStyle/>
          <a:p>
            <a:endParaRPr lang="it-IT"/>
          </a:p>
        </p:txBody>
      </p:sp>
      <p:sp>
        <p:nvSpPr>
          <p:cNvPr id="33861" name="Oval 154"/>
          <p:cNvSpPr>
            <a:spLocks noChangeArrowheads="1"/>
          </p:cNvSpPr>
          <p:nvPr/>
        </p:nvSpPr>
        <p:spPr bwMode="auto">
          <a:xfrm>
            <a:off x="323850" y="5943600"/>
            <a:ext cx="433388" cy="431800"/>
          </a:xfrm>
          <a:prstGeom prst="ellipse">
            <a:avLst/>
          </a:prstGeom>
          <a:noFill/>
          <a:ln w="38160" cap="sq">
            <a:solidFill>
              <a:srgbClr val="CC0000"/>
            </a:solidFill>
            <a:miter lim="800000"/>
            <a:headEnd/>
            <a:tailEnd/>
          </a:ln>
        </p:spPr>
        <p:txBody>
          <a:bodyPr wrap="none" anchor="ctr"/>
          <a:lstStyle/>
          <a:p>
            <a:endParaRPr lang="it-IT"/>
          </a:p>
        </p:txBody>
      </p:sp>
      <p:sp>
        <p:nvSpPr>
          <p:cNvPr id="33862" name="WordArt 155"/>
          <p:cNvSpPr>
            <a:spLocks noChangeArrowheads="1" noChangeShapeType="1" noTextEdit="1"/>
          </p:cNvSpPr>
          <p:nvPr/>
        </p:nvSpPr>
        <p:spPr bwMode="auto">
          <a:xfrm rot="240000">
            <a:off x="7830945" y="361041"/>
            <a:ext cx="833437" cy="561975"/>
          </a:xfrm>
          <a:prstGeom prst="rect">
            <a:avLst/>
          </a:prstGeom>
        </p:spPr>
        <p:txBody>
          <a:bodyPr wrap="none" fromWordArt="1">
            <a:prstTxWarp prst="textPlain">
              <a:avLst>
                <a:gd name="adj" fmla="val 50000"/>
              </a:avLst>
            </a:prstTxWarp>
            <a:scene3d>
              <a:camera prst="legacyPerspectiveFront">
                <a:rot lat="20519985" lon="1080000" rev="0"/>
              </a:camera>
              <a:lightRig rig="legacyHarsh2" dir="b"/>
            </a:scene3d>
            <a:sp3d extrusionH="61900" prstMaterial="legacyMatte">
              <a:extrusionClr>
                <a:srgbClr val="FF0000"/>
              </a:extrusionClr>
            </a:sp3d>
          </a:bodyPr>
          <a:lstStyle/>
          <a:p>
            <a:r>
              <a:rPr lang="it-IT" b="1" kern="10" dirty="0">
                <a:ln w="9525">
                  <a:round/>
                  <a:headEnd/>
                  <a:tailEnd/>
                </a:ln>
                <a:gradFill rotWithShape="1">
                  <a:gsLst>
                    <a:gs pos="0">
                      <a:srgbClr val="FF3300"/>
                    </a:gs>
                    <a:gs pos="100000">
                      <a:srgbClr val="FFFF99"/>
                    </a:gs>
                  </a:gsLst>
                  <a:lin ang="5160000" scaled="1"/>
                </a:gradFill>
                <a:latin typeface="Comic Sans MS"/>
              </a:rPr>
              <a:t>HPV</a:t>
            </a:r>
          </a:p>
        </p:txBody>
      </p:sp>
      <p:sp>
        <p:nvSpPr>
          <p:cNvPr id="29852" name="Oval 156"/>
          <p:cNvSpPr>
            <a:spLocks noChangeArrowheads="1"/>
          </p:cNvSpPr>
          <p:nvPr/>
        </p:nvSpPr>
        <p:spPr bwMode="auto">
          <a:xfrm>
            <a:off x="1050925" y="5575300"/>
            <a:ext cx="433388" cy="431800"/>
          </a:xfrm>
          <a:prstGeom prst="ellipse">
            <a:avLst/>
          </a:prstGeom>
          <a:noFill/>
          <a:ln w="38160" cap="sq">
            <a:solidFill>
              <a:srgbClr val="CC0000"/>
            </a:solidFill>
            <a:miter lim="800000"/>
            <a:headEnd/>
            <a:tailEnd/>
          </a:ln>
        </p:spPr>
        <p:txBody>
          <a:bodyPr wrap="none" anchor="ctr"/>
          <a:lstStyle/>
          <a:p>
            <a:endParaRPr lang="it-IT"/>
          </a:p>
        </p:txBody>
      </p:sp>
      <p:sp>
        <p:nvSpPr>
          <p:cNvPr id="29853" name="Oval 157"/>
          <p:cNvSpPr>
            <a:spLocks noChangeArrowheads="1"/>
          </p:cNvSpPr>
          <p:nvPr/>
        </p:nvSpPr>
        <p:spPr bwMode="auto">
          <a:xfrm>
            <a:off x="1249363" y="5838825"/>
            <a:ext cx="433387" cy="431800"/>
          </a:xfrm>
          <a:prstGeom prst="ellipse">
            <a:avLst/>
          </a:prstGeom>
          <a:noFill/>
          <a:ln w="38160" cap="sq">
            <a:solidFill>
              <a:srgbClr val="CC0000"/>
            </a:solidFill>
            <a:miter lim="800000"/>
            <a:headEnd/>
            <a:tailEnd/>
          </a:ln>
        </p:spPr>
        <p:txBody>
          <a:bodyPr wrap="none" anchor="ctr"/>
          <a:lstStyle/>
          <a:p>
            <a:endParaRPr lang="it-IT"/>
          </a:p>
        </p:txBody>
      </p:sp>
      <p:sp>
        <p:nvSpPr>
          <p:cNvPr id="29854" name="Oval 158"/>
          <p:cNvSpPr>
            <a:spLocks noChangeArrowheads="1"/>
          </p:cNvSpPr>
          <p:nvPr/>
        </p:nvSpPr>
        <p:spPr bwMode="auto">
          <a:xfrm>
            <a:off x="674688" y="5694363"/>
            <a:ext cx="433387" cy="431800"/>
          </a:xfrm>
          <a:prstGeom prst="ellipse">
            <a:avLst/>
          </a:prstGeom>
          <a:noFill/>
          <a:ln w="38160" cap="sq">
            <a:solidFill>
              <a:srgbClr val="CC0000"/>
            </a:solidFill>
            <a:miter lim="800000"/>
            <a:headEnd/>
            <a:tailEnd/>
          </a:ln>
        </p:spPr>
        <p:txBody>
          <a:bodyPr wrap="none" anchor="ctr"/>
          <a:lstStyle/>
          <a:p>
            <a:endParaRPr lang="it-IT"/>
          </a:p>
        </p:txBody>
      </p:sp>
      <p:sp>
        <p:nvSpPr>
          <p:cNvPr id="29855" name="Oval 159"/>
          <p:cNvSpPr>
            <a:spLocks noChangeArrowheads="1"/>
          </p:cNvSpPr>
          <p:nvPr/>
        </p:nvSpPr>
        <p:spPr bwMode="auto">
          <a:xfrm>
            <a:off x="1646238" y="5657850"/>
            <a:ext cx="433387" cy="431800"/>
          </a:xfrm>
          <a:prstGeom prst="ellipse">
            <a:avLst/>
          </a:prstGeom>
          <a:noFill/>
          <a:ln w="38160" cap="sq">
            <a:solidFill>
              <a:srgbClr val="CC0000"/>
            </a:solidFill>
            <a:miter lim="800000"/>
            <a:headEnd/>
            <a:tailEnd/>
          </a:ln>
        </p:spPr>
        <p:txBody>
          <a:bodyPr wrap="none" anchor="ctr"/>
          <a:lstStyle/>
          <a:p>
            <a:endParaRPr lang="it-IT"/>
          </a:p>
        </p:txBody>
      </p:sp>
      <p:sp>
        <p:nvSpPr>
          <p:cNvPr id="29856" name="Oval 160"/>
          <p:cNvSpPr>
            <a:spLocks noChangeArrowheads="1"/>
          </p:cNvSpPr>
          <p:nvPr/>
        </p:nvSpPr>
        <p:spPr bwMode="auto">
          <a:xfrm>
            <a:off x="2041525" y="5622925"/>
            <a:ext cx="433388" cy="431800"/>
          </a:xfrm>
          <a:prstGeom prst="ellipse">
            <a:avLst/>
          </a:prstGeom>
          <a:noFill/>
          <a:ln w="38160" cap="sq">
            <a:solidFill>
              <a:srgbClr val="CC0000"/>
            </a:solidFill>
            <a:miter lim="800000"/>
            <a:headEnd/>
            <a:tailEnd/>
          </a:ln>
        </p:spPr>
        <p:txBody>
          <a:bodyPr wrap="none" anchor="ctr"/>
          <a:lstStyle/>
          <a:p>
            <a:endParaRPr lang="it-IT"/>
          </a:p>
        </p:txBody>
      </p:sp>
      <p:sp>
        <p:nvSpPr>
          <p:cNvPr id="29857" name="Oval 161"/>
          <p:cNvSpPr>
            <a:spLocks noChangeArrowheads="1"/>
          </p:cNvSpPr>
          <p:nvPr/>
        </p:nvSpPr>
        <p:spPr bwMode="auto">
          <a:xfrm>
            <a:off x="2698750" y="5764213"/>
            <a:ext cx="433388" cy="431800"/>
          </a:xfrm>
          <a:prstGeom prst="ellipse">
            <a:avLst/>
          </a:prstGeom>
          <a:noFill/>
          <a:ln w="38160" cap="sq">
            <a:solidFill>
              <a:srgbClr val="FF9900"/>
            </a:solidFill>
            <a:miter lim="800000"/>
            <a:headEnd/>
            <a:tailEnd/>
          </a:ln>
        </p:spPr>
        <p:txBody>
          <a:bodyPr wrap="none" anchor="ctr"/>
          <a:lstStyle/>
          <a:p>
            <a:endParaRPr lang="it-IT"/>
          </a:p>
        </p:txBody>
      </p:sp>
      <p:sp>
        <p:nvSpPr>
          <p:cNvPr id="29858" name="Oval 162"/>
          <p:cNvSpPr>
            <a:spLocks noChangeArrowheads="1"/>
          </p:cNvSpPr>
          <p:nvPr/>
        </p:nvSpPr>
        <p:spPr bwMode="auto">
          <a:xfrm>
            <a:off x="3167063" y="5980113"/>
            <a:ext cx="433387" cy="431800"/>
          </a:xfrm>
          <a:prstGeom prst="ellipse">
            <a:avLst/>
          </a:prstGeom>
          <a:noFill/>
          <a:ln w="38160" cap="sq">
            <a:solidFill>
              <a:srgbClr val="FF9900"/>
            </a:solidFill>
            <a:miter lim="800000"/>
            <a:headEnd/>
            <a:tailEnd/>
          </a:ln>
        </p:spPr>
        <p:txBody>
          <a:bodyPr wrap="none" anchor="ctr"/>
          <a:lstStyle/>
          <a:p>
            <a:endParaRPr lang="it-IT"/>
          </a:p>
        </p:txBody>
      </p:sp>
      <p:sp>
        <p:nvSpPr>
          <p:cNvPr id="29859" name="Oval 163"/>
          <p:cNvSpPr>
            <a:spLocks noChangeArrowheads="1"/>
          </p:cNvSpPr>
          <p:nvPr/>
        </p:nvSpPr>
        <p:spPr bwMode="auto">
          <a:xfrm>
            <a:off x="3454400" y="5727700"/>
            <a:ext cx="433388" cy="431800"/>
          </a:xfrm>
          <a:prstGeom prst="ellipse">
            <a:avLst/>
          </a:prstGeom>
          <a:noFill/>
          <a:ln w="38160" cap="sq">
            <a:solidFill>
              <a:srgbClr val="FF9900"/>
            </a:solidFill>
            <a:miter lim="800000"/>
            <a:headEnd/>
            <a:tailEnd/>
          </a:ln>
        </p:spPr>
        <p:txBody>
          <a:bodyPr wrap="none" anchor="ctr"/>
          <a:lstStyle/>
          <a:p>
            <a:endParaRPr lang="it-IT"/>
          </a:p>
        </p:txBody>
      </p:sp>
      <p:sp>
        <p:nvSpPr>
          <p:cNvPr id="29860" name="Oval 164"/>
          <p:cNvSpPr>
            <a:spLocks noChangeArrowheads="1"/>
          </p:cNvSpPr>
          <p:nvPr/>
        </p:nvSpPr>
        <p:spPr bwMode="auto">
          <a:xfrm>
            <a:off x="6334125" y="5511800"/>
            <a:ext cx="433388" cy="431800"/>
          </a:xfrm>
          <a:prstGeom prst="ellipse">
            <a:avLst/>
          </a:prstGeom>
          <a:noFill/>
          <a:ln w="38160" cap="sq">
            <a:solidFill>
              <a:srgbClr val="FF00FF"/>
            </a:solidFill>
            <a:miter lim="800000"/>
            <a:headEnd/>
            <a:tailEnd/>
          </a:ln>
        </p:spPr>
        <p:txBody>
          <a:bodyPr wrap="none" anchor="ctr"/>
          <a:lstStyle/>
          <a:p>
            <a:endParaRPr lang="it-IT"/>
          </a:p>
        </p:txBody>
      </p:sp>
      <p:sp>
        <p:nvSpPr>
          <p:cNvPr id="29861" name="Oval 165"/>
          <p:cNvSpPr>
            <a:spLocks noChangeArrowheads="1"/>
          </p:cNvSpPr>
          <p:nvPr/>
        </p:nvSpPr>
        <p:spPr bwMode="auto">
          <a:xfrm>
            <a:off x="6657975" y="5222875"/>
            <a:ext cx="433388" cy="431800"/>
          </a:xfrm>
          <a:prstGeom prst="ellipse">
            <a:avLst/>
          </a:prstGeom>
          <a:noFill/>
          <a:ln w="38160" cap="sq">
            <a:solidFill>
              <a:srgbClr val="FF00FF"/>
            </a:solidFill>
            <a:miter lim="800000"/>
            <a:headEnd/>
            <a:tailEnd/>
          </a:ln>
        </p:spPr>
        <p:txBody>
          <a:bodyPr wrap="none" anchor="ctr"/>
          <a:lstStyle/>
          <a:p>
            <a:endParaRPr lang="it-IT"/>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additive="repl">
                                        <p:cTn id="6" dur="1" fill="hold">
                                          <p:stCondLst>
                                            <p:cond delay="0"/>
                                          </p:stCondLst>
                                        </p:cTn>
                                        <p:tgtEl>
                                          <p:spTgt spid="29852"/>
                                        </p:tgtEl>
                                        <p:attrNameLst>
                                          <p:attrName>style.visibility</p:attrName>
                                        </p:attrNameLst>
                                      </p:cBhvr>
                                      <p:to>
                                        <p:strVal val="visible"/>
                                      </p:to>
                                    </p:set>
                                    <p:animEffect transition="in" filter="circle(in)">
                                      <p:cBhvr additive="repl">
                                        <p:cTn id="7" dur="2000"/>
                                        <p:tgtEl>
                                          <p:spTgt spid="29852"/>
                                        </p:tgtEl>
                                      </p:cBhvr>
                                    </p:animEffect>
                                  </p:childTnLst>
                                </p:cTn>
                              </p:par>
                              <p:par>
                                <p:cTn id="8" presetID="6" presetClass="entr" presetSubtype="16" fill="hold" grpId="0" nodeType="withEffect">
                                  <p:stCondLst>
                                    <p:cond delay="0"/>
                                  </p:stCondLst>
                                  <p:childTnLst>
                                    <p:set>
                                      <p:cBhvr additive="repl">
                                        <p:cTn id="9" dur="1" fill="hold">
                                          <p:stCondLst>
                                            <p:cond delay="0"/>
                                          </p:stCondLst>
                                        </p:cTn>
                                        <p:tgtEl>
                                          <p:spTgt spid="29853"/>
                                        </p:tgtEl>
                                        <p:attrNameLst>
                                          <p:attrName>style.visibility</p:attrName>
                                        </p:attrNameLst>
                                      </p:cBhvr>
                                      <p:to>
                                        <p:strVal val="visible"/>
                                      </p:to>
                                    </p:set>
                                    <p:animEffect transition="in" filter="circle(in)">
                                      <p:cBhvr additive="repl">
                                        <p:cTn id="10" dur="2000"/>
                                        <p:tgtEl>
                                          <p:spTgt spid="29853"/>
                                        </p:tgtEl>
                                      </p:cBhvr>
                                    </p:animEffect>
                                  </p:childTnLst>
                                </p:cTn>
                              </p:par>
                              <p:par>
                                <p:cTn id="11" presetID="6" presetClass="entr" presetSubtype="16" fill="hold" grpId="0" nodeType="withEffect">
                                  <p:stCondLst>
                                    <p:cond delay="0"/>
                                  </p:stCondLst>
                                  <p:childTnLst>
                                    <p:set>
                                      <p:cBhvr additive="repl">
                                        <p:cTn id="12" dur="1" fill="hold">
                                          <p:stCondLst>
                                            <p:cond delay="0"/>
                                          </p:stCondLst>
                                        </p:cTn>
                                        <p:tgtEl>
                                          <p:spTgt spid="29854"/>
                                        </p:tgtEl>
                                        <p:attrNameLst>
                                          <p:attrName>style.visibility</p:attrName>
                                        </p:attrNameLst>
                                      </p:cBhvr>
                                      <p:to>
                                        <p:strVal val="visible"/>
                                      </p:to>
                                    </p:set>
                                    <p:animEffect transition="in" filter="circle(in)">
                                      <p:cBhvr additive="repl">
                                        <p:cTn id="13" dur="2000"/>
                                        <p:tgtEl>
                                          <p:spTgt spid="29854"/>
                                        </p:tgtEl>
                                      </p:cBhvr>
                                    </p:animEffect>
                                  </p:childTnLst>
                                </p:cTn>
                              </p:par>
                              <p:par>
                                <p:cTn id="14" presetID="6" presetClass="entr" presetSubtype="16" fill="hold" grpId="0" nodeType="withEffect">
                                  <p:stCondLst>
                                    <p:cond delay="0"/>
                                  </p:stCondLst>
                                  <p:childTnLst>
                                    <p:set>
                                      <p:cBhvr additive="repl">
                                        <p:cTn id="15" dur="1" fill="hold">
                                          <p:stCondLst>
                                            <p:cond delay="0"/>
                                          </p:stCondLst>
                                        </p:cTn>
                                        <p:tgtEl>
                                          <p:spTgt spid="29855"/>
                                        </p:tgtEl>
                                        <p:attrNameLst>
                                          <p:attrName>style.visibility</p:attrName>
                                        </p:attrNameLst>
                                      </p:cBhvr>
                                      <p:to>
                                        <p:strVal val="visible"/>
                                      </p:to>
                                    </p:set>
                                    <p:animEffect transition="in" filter="circle(in)">
                                      <p:cBhvr additive="repl">
                                        <p:cTn id="16" dur="2000"/>
                                        <p:tgtEl>
                                          <p:spTgt spid="29855"/>
                                        </p:tgtEl>
                                      </p:cBhvr>
                                    </p:animEffect>
                                  </p:childTnLst>
                                </p:cTn>
                              </p:par>
                              <p:par>
                                <p:cTn id="17" presetID="6" presetClass="entr" presetSubtype="16" fill="hold" grpId="0" nodeType="withEffect">
                                  <p:stCondLst>
                                    <p:cond delay="0"/>
                                  </p:stCondLst>
                                  <p:childTnLst>
                                    <p:set>
                                      <p:cBhvr additive="repl">
                                        <p:cTn id="18" dur="1" fill="hold">
                                          <p:stCondLst>
                                            <p:cond delay="0"/>
                                          </p:stCondLst>
                                        </p:cTn>
                                        <p:tgtEl>
                                          <p:spTgt spid="29856"/>
                                        </p:tgtEl>
                                        <p:attrNameLst>
                                          <p:attrName>style.visibility</p:attrName>
                                        </p:attrNameLst>
                                      </p:cBhvr>
                                      <p:to>
                                        <p:strVal val="visible"/>
                                      </p:to>
                                    </p:set>
                                    <p:animEffect transition="in" filter="circle(in)">
                                      <p:cBhvr additive="repl">
                                        <p:cTn id="19" dur="2000"/>
                                        <p:tgtEl>
                                          <p:spTgt spid="29856"/>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additive="repl">
                                        <p:cTn id="23" dur="1" fill="hold">
                                          <p:stCondLst>
                                            <p:cond delay="0"/>
                                          </p:stCondLst>
                                        </p:cTn>
                                        <p:tgtEl>
                                          <p:spTgt spid="29857"/>
                                        </p:tgtEl>
                                        <p:attrNameLst>
                                          <p:attrName>style.visibility</p:attrName>
                                        </p:attrNameLst>
                                      </p:cBhvr>
                                      <p:to>
                                        <p:strVal val="visible"/>
                                      </p:to>
                                    </p:set>
                                    <p:animEffect transition="in" filter="circle(in)">
                                      <p:cBhvr additive="repl">
                                        <p:cTn id="24" dur="2000"/>
                                        <p:tgtEl>
                                          <p:spTgt spid="29857"/>
                                        </p:tgtEl>
                                      </p:cBhvr>
                                    </p:animEffect>
                                  </p:childTnLst>
                                </p:cTn>
                              </p:par>
                              <p:par>
                                <p:cTn id="25" presetID="6" presetClass="entr" presetSubtype="16" fill="hold" grpId="0" nodeType="withEffect">
                                  <p:stCondLst>
                                    <p:cond delay="0"/>
                                  </p:stCondLst>
                                  <p:childTnLst>
                                    <p:set>
                                      <p:cBhvr additive="repl">
                                        <p:cTn id="26" dur="1" fill="hold">
                                          <p:stCondLst>
                                            <p:cond delay="0"/>
                                          </p:stCondLst>
                                        </p:cTn>
                                        <p:tgtEl>
                                          <p:spTgt spid="29858"/>
                                        </p:tgtEl>
                                        <p:attrNameLst>
                                          <p:attrName>style.visibility</p:attrName>
                                        </p:attrNameLst>
                                      </p:cBhvr>
                                      <p:to>
                                        <p:strVal val="visible"/>
                                      </p:to>
                                    </p:set>
                                    <p:animEffect transition="in" filter="circle(in)">
                                      <p:cBhvr additive="repl">
                                        <p:cTn id="27" dur="2000"/>
                                        <p:tgtEl>
                                          <p:spTgt spid="29858"/>
                                        </p:tgtEl>
                                      </p:cBhvr>
                                    </p:animEffect>
                                  </p:childTnLst>
                                </p:cTn>
                              </p:par>
                              <p:par>
                                <p:cTn id="28" presetID="6" presetClass="entr" presetSubtype="16" fill="hold" grpId="0" nodeType="withEffect">
                                  <p:stCondLst>
                                    <p:cond delay="0"/>
                                  </p:stCondLst>
                                  <p:childTnLst>
                                    <p:set>
                                      <p:cBhvr additive="repl">
                                        <p:cTn id="29" dur="1" fill="hold">
                                          <p:stCondLst>
                                            <p:cond delay="0"/>
                                          </p:stCondLst>
                                        </p:cTn>
                                        <p:tgtEl>
                                          <p:spTgt spid="29859"/>
                                        </p:tgtEl>
                                        <p:attrNameLst>
                                          <p:attrName>style.visibility</p:attrName>
                                        </p:attrNameLst>
                                      </p:cBhvr>
                                      <p:to>
                                        <p:strVal val="visible"/>
                                      </p:to>
                                    </p:set>
                                    <p:animEffect transition="in" filter="circle(in)">
                                      <p:cBhvr additive="repl">
                                        <p:cTn id="30" dur="2000"/>
                                        <p:tgtEl>
                                          <p:spTgt spid="29859"/>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grpId="0" nodeType="clickEffect">
                                  <p:stCondLst>
                                    <p:cond delay="0"/>
                                  </p:stCondLst>
                                  <p:childTnLst>
                                    <p:set>
                                      <p:cBhvr additive="repl">
                                        <p:cTn id="34" dur="1" fill="hold">
                                          <p:stCondLst>
                                            <p:cond delay="0"/>
                                          </p:stCondLst>
                                        </p:cTn>
                                        <p:tgtEl>
                                          <p:spTgt spid="29860"/>
                                        </p:tgtEl>
                                        <p:attrNameLst>
                                          <p:attrName>style.visibility</p:attrName>
                                        </p:attrNameLst>
                                      </p:cBhvr>
                                      <p:to>
                                        <p:strVal val="visible"/>
                                      </p:to>
                                    </p:set>
                                    <p:animEffect transition="in" filter="circle(in)">
                                      <p:cBhvr additive="repl">
                                        <p:cTn id="35" dur="2000"/>
                                        <p:tgtEl>
                                          <p:spTgt spid="29860"/>
                                        </p:tgtEl>
                                      </p:cBhvr>
                                    </p:animEffect>
                                  </p:childTnLst>
                                </p:cTn>
                              </p:par>
                              <p:par>
                                <p:cTn id="36" presetID="6" presetClass="entr" presetSubtype="16" fill="hold" grpId="0" nodeType="withEffect">
                                  <p:stCondLst>
                                    <p:cond delay="0"/>
                                  </p:stCondLst>
                                  <p:childTnLst>
                                    <p:set>
                                      <p:cBhvr additive="repl">
                                        <p:cTn id="37" dur="1" fill="hold">
                                          <p:stCondLst>
                                            <p:cond delay="0"/>
                                          </p:stCondLst>
                                        </p:cTn>
                                        <p:tgtEl>
                                          <p:spTgt spid="29861"/>
                                        </p:tgtEl>
                                        <p:attrNameLst>
                                          <p:attrName>style.visibility</p:attrName>
                                        </p:attrNameLst>
                                      </p:cBhvr>
                                      <p:to>
                                        <p:strVal val="visible"/>
                                      </p:to>
                                    </p:set>
                                    <p:animEffect transition="in" filter="circle(in)">
                                      <p:cBhvr additive="repl">
                                        <p:cTn id="38" dur="2000"/>
                                        <p:tgtEl>
                                          <p:spTgt spid="298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852" grpId="0" animBg="1"/>
      <p:bldP spid="29853" grpId="0" animBg="1"/>
      <p:bldP spid="29854" grpId="0" animBg="1"/>
      <p:bldP spid="29855" grpId="0" animBg="1"/>
      <p:bldP spid="29856" grpId="0" animBg="1"/>
      <p:bldP spid="29857" grpId="0" animBg="1"/>
      <p:bldP spid="29858" grpId="0" animBg="1"/>
      <p:bldP spid="29859" grpId="0" animBg="1"/>
      <p:bldP spid="29860" grpId="0" animBg="1"/>
      <p:bldP spid="2986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080120"/>
            <a:ext cx="9152782" cy="580526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Line 5"/>
          <p:cNvSpPr>
            <a:spLocks noChangeShapeType="1"/>
          </p:cNvSpPr>
          <p:nvPr/>
        </p:nvSpPr>
        <p:spPr bwMode="auto">
          <a:xfrm flipH="1" flipV="1">
            <a:off x="899592" y="3600400"/>
            <a:ext cx="5472608" cy="1656184"/>
          </a:xfrm>
          <a:prstGeom prst="line">
            <a:avLst/>
          </a:prstGeom>
          <a:noFill/>
          <a:ln w="38160">
            <a:solidFill>
              <a:srgbClr val="98480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sz="1633"/>
          </a:p>
        </p:txBody>
      </p:sp>
      <p:sp>
        <p:nvSpPr>
          <p:cNvPr id="6" name="Line 6"/>
          <p:cNvSpPr>
            <a:spLocks noChangeShapeType="1"/>
          </p:cNvSpPr>
          <p:nvPr/>
        </p:nvSpPr>
        <p:spPr bwMode="auto">
          <a:xfrm flipH="1" flipV="1">
            <a:off x="5076056" y="3600400"/>
            <a:ext cx="2592288" cy="1656184"/>
          </a:xfrm>
          <a:prstGeom prst="line">
            <a:avLst/>
          </a:prstGeom>
          <a:noFill/>
          <a:ln w="3816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sz="1633"/>
          </a:p>
        </p:txBody>
      </p:sp>
      <p:sp>
        <p:nvSpPr>
          <p:cNvPr id="7" name="Line 7"/>
          <p:cNvSpPr>
            <a:spLocks noChangeShapeType="1"/>
          </p:cNvSpPr>
          <p:nvPr/>
        </p:nvSpPr>
        <p:spPr bwMode="auto">
          <a:xfrm flipH="1" flipV="1">
            <a:off x="5076056" y="2376264"/>
            <a:ext cx="2592288" cy="2520280"/>
          </a:xfrm>
          <a:prstGeom prst="line">
            <a:avLst/>
          </a:prstGeom>
          <a:noFill/>
          <a:ln w="3816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sz="1633"/>
          </a:p>
        </p:txBody>
      </p:sp>
      <p:sp>
        <p:nvSpPr>
          <p:cNvPr id="8" name="Rectangle 8"/>
          <p:cNvSpPr>
            <a:spLocks noChangeArrowheads="1"/>
          </p:cNvSpPr>
          <p:nvPr/>
        </p:nvSpPr>
        <p:spPr bwMode="auto">
          <a:xfrm>
            <a:off x="899592" y="2304256"/>
            <a:ext cx="4185079" cy="1338878"/>
          </a:xfrm>
          <a:prstGeom prst="rect">
            <a:avLst/>
          </a:prstGeom>
          <a:gradFill rotWithShape="0">
            <a:gsLst>
              <a:gs pos="0">
                <a:srgbClr val="CC6D20"/>
              </a:gs>
              <a:gs pos="100000">
                <a:srgbClr val="FF9135"/>
              </a:gs>
            </a:gsLst>
            <a:lin ang="16200000" scaled="1"/>
          </a:gradFill>
          <a:ln w="9360">
            <a:solidFill>
              <a:srgbClr val="F5924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0823" rIns="81646" bIns="40823">
            <a:spAutoFit/>
          </a:bodyPr>
          <a:lstStyle>
            <a:lvl1pPr marL="342900" indent="-341313">
              <a:tabLst>
                <a:tab pos="723900" algn="l"/>
                <a:tab pos="1447800" algn="l"/>
                <a:tab pos="2171700" algn="l"/>
                <a:tab pos="2895600" algn="l"/>
                <a:tab pos="3619500" algn="l"/>
                <a:tab pos="4343400" algn="l"/>
              </a:tabLst>
              <a:defRPr>
                <a:solidFill>
                  <a:srgbClr val="000000"/>
                </a:solidFill>
                <a:latin typeface="Arial" panose="020B0604020202020204" pitchFamily="34" charset="0"/>
                <a:ea typeface="SimSun" panose="02010600030101010101" pitchFamily="2" charset="-122"/>
              </a:defRPr>
            </a:lvl1pPr>
            <a:lvl2pPr>
              <a:tabLst>
                <a:tab pos="723900" algn="l"/>
                <a:tab pos="1447800" algn="l"/>
                <a:tab pos="2171700" algn="l"/>
                <a:tab pos="2895600" algn="l"/>
                <a:tab pos="3619500" algn="l"/>
                <a:tab pos="4343400" algn="l"/>
              </a:tabLst>
              <a:defRPr>
                <a:solidFill>
                  <a:srgbClr val="000000"/>
                </a:solidFill>
                <a:latin typeface="Arial" panose="020B0604020202020204" pitchFamily="34" charset="0"/>
                <a:ea typeface="SimSun" panose="02010600030101010101" pitchFamily="2" charset="-122"/>
              </a:defRPr>
            </a:lvl2pPr>
            <a:lvl3pPr>
              <a:tabLst>
                <a:tab pos="723900" algn="l"/>
                <a:tab pos="1447800" algn="l"/>
                <a:tab pos="2171700" algn="l"/>
                <a:tab pos="2895600" algn="l"/>
                <a:tab pos="3619500" algn="l"/>
                <a:tab pos="4343400" algn="l"/>
              </a:tabLst>
              <a:defRPr>
                <a:solidFill>
                  <a:srgbClr val="000000"/>
                </a:solidFill>
                <a:latin typeface="Arial" panose="020B0604020202020204" pitchFamily="34" charset="0"/>
                <a:ea typeface="SimSun" panose="02010600030101010101" pitchFamily="2" charset="-122"/>
              </a:defRPr>
            </a:lvl3pPr>
            <a:lvl4pPr>
              <a:tabLst>
                <a:tab pos="723900" algn="l"/>
                <a:tab pos="1447800" algn="l"/>
                <a:tab pos="2171700" algn="l"/>
                <a:tab pos="2895600" algn="l"/>
                <a:tab pos="3619500" algn="l"/>
                <a:tab pos="4343400" algn="l"/>
              </a:tabLst>
              <a:defRPr>
                <a:solidFill>
                  <a:srgbClr val="000000"/>
                </a:solidFill>
                <a:latin typeface="Arial" panose="020B0604020202020204" pitchFamily="34" charset="0"/>
                <a:ea typeface="SimSun" panose="02010600030101010101" pitchFamily="2" charset="-122"/>
              </a:defRPr>
            </a:lvl4pPr>
            <a:lvl5pPr>
              <a:tabLst>
                <a:tab pos="723900" algn="l"/>
                <a:tab pos="1447800" algn="l"/>
                <a:tab pos="2171700" algn="l"/>
                <a:tab pos="2895600" algn="l"/>
                <a:tab pos="3619500" algn="l"/>
                <a:tab pos="4343400" algn="l"/>
              </a:tabLst>
              <a:defRPr>
                <a:solidFill>
                  <a:srgbClr val="000000"/>
                </a:solidFill>
                <a:latin typeface="Arial" panose="020B0604020202020204" pitchFamily="34" charset="0"/>
                <a:ea typeface="SimSun" panose="02010600030101010101" pitchFamily="2"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Lst>
              <a:defRPr>
                <a:solidFill>
                  <a:srgbClr val="000000"/>
                </a:solidFill>
                <a:latin typeface="Arial" panose="020B0604020202020204" pitchFamily="34" charset="0"/>
                <a:ea typeface="SimSun" panose="02010600030101010101" pitchFamily="2"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Lst>
              <a:defRPr>
                <a:solidFill>
                  <a:srgbClr val="000000"/>
                </a:solidFill>
                <a:latin typeface="Arial" panose="020B0604020202020204" pitchFamily="34" charset="0"/>
                <a:ea typeface="SimSun" panose="02010600030101010101" pitchFamily="2"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Lst>
              <a:defRPr>
                <a:solidFill>
                  <a:srgbClr val="000000"/>
                </a:solidFill>
                <a:latin typeface="Arial" panose="020B0604020202020204" pitchFamily="34" charset="0"/>
                <a:ea typeface="SimSun" panose="02010600030101010101" pitchFamily="2"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Lst>
              <a:defRPr>
                <a:solidFill>
                  <a:srgbClr val="000000"/>
                </a:solidFill>
                <a:latin typeface="Arial" panose="020B0604020202020204" pitchFamily="34" charset="0"/>
                <a:ea typeface="SimSun" panose="02010600030101010101" pitchFamily="2" charset="-122"/>
              </a:defRPr>
            </a:lvl9pPr>
          </a:lstStyle>
          <a:p>
            <a:pPr algn="ctr" hangingPunct="1">
              <a:lnSpc>
                <a:spcPct val="100000"/>
              </a:lnSpc>
              <a:buSzPct val="45000"/>
              <a:buFont typeface="Wingdings" panose="05000000000000000000" pitchFamily="2" charset="2"/>
              <a:buChar char="Ø"/>
            </a:pPr>
            <a:r>
              <a:rPr lang="it-IT" altLang="it-IT" sz="1633" b="1" dirty="0">
                <a:solidFill>
                  <a:srgbClr val="4A452A"/>
                </a:solidFill>
                <a:latin typeface="Calibri" panose="020F0502020204030204" pitchFamily="34" charset="0"/>
              </a:rPr>
              <a:t>HPV: 2 o 3 dosi per maschi e femmine al 12 anno di vita</a:t>
            </a:r>
          </a:p>
          <a:p>
            <a:pPr algn="ctr" hangingPunct="1">
              <a:lnSpc>
                <a:spcPct val="100000"/>
              </a:lnSpc>
              <a:buSzPct val="45000"/>
              <a:buFont typeface="Wingdings" panose="05000000000000000000" pitchFamily="2" charset="2"/>
              <a:buChar char="Ø"/>
            </a:pPr>
            <a:r>
              <a:rPr lang="it-IT" altLang="it-IT" sz="1633" b="1" dirty="0">
                <a:solidFill>
                  <a:srgbClr val="4A452A"/>
                </a:solidFill>
                <a:latin typeface="Calibri" panose="020F0502020204030204" pitchFamily="34" charset="0"/>
              </a:rPr>
              <a:t>Una coorte extra di donne 25 </a:t>
            </a:r>
            <a:r>
              <a:rPr lang="it-IT" altLang="it-IT" sz="1633" b="1" dirty="0" err="1">
                <a:solidFill>
                  <a:srgbClr val="4A452A"/>
                </a:solidFill>
                <a:latin typeface="Calibri" panose="020F0502020204030204" pitchFamily="34" charset="0"/>
              </a:rPr>
              <a:t>enni</a:t>
            </a:r>
            <a:endParaRPr lang="it-IT" altLang="it-IT" sz="1633" b="1" dirty="0">
              <a:solidFill>
                <a:srgbClr val="4A452A"/>
              </a:solidFill>
              <a:latin typeface="Calibri" panose="020F0502020204030204" pitchFamily="34" charset="0"/>
            </a:endParaRPr>
          </a:p>
          <a:p>
            <a:pPr algn="ctr" hangingPunct="1">
              <a:lnSpc>
                <a:spcPct val="100000"/>
              </a:lnSpc>
              <a:buSzPct val="45000"/>
              <a:buFont typeface="Wingdings" panose="05000000000000000000" pitchFamily="2" charset="2"/>
              <a:buChar char="Ø"/>
            </a:pPr>
            <a:r>
              <a:rPr lang="it-IT" altLang="it-IT" sz="1633" b="1" dirty="0">
                <a:solidFill>
                  <a:srgbClr val="4A452A"/>
                </a:solidFill>
                <a:latin typeface="Calibri" panose="020F0502020204030204" pitchFamily="34" charset="0"/>
              </a:rPr>
              <a:t>Raccomandata la vaccinazione anche delle donne adulte come offerta singola</a:t>
            </a:r>
          </a:p>
        </p:txBody>
      </p:sp>
      <p:sp>
        <p:nvSpPr>
          <p:cNvPr id="9" name="CasellaDiTesto 8"/>
          <p:cNvSpPr txBox="1"/>
          <p:nvPr/>
        </p:nvSpPr>
        <p:spPr>
          <a:xfrm>
            <a:off x="467544" y="260648"/>
            <a:ext cx="3816424" cy="584775"/>
          </a:xfrm>
          <a:prstGeom prst="rect">
            <a:avLst/>
          </a:prstGeom>
          <a:noFill/>
        </p:spPr>
        <p:txBody>
          <a:bodyPr wrap="square" rtlCol="0">
            <a:spAutoFit/>
          </a:bodyPr>
          <a:lstStyle/>
          <a:p>
            <a:r>
              <a:rPr lang="it-IT" sz="3200" b="1" i="1" dirty="0" smtClean="0">
                <a:solidFill>
                  <a:schemeClr val="bg1"/>
                </a:solidFill>
                <a:latin typeface="Cambria" pitchFamily="18" charset="0"/>
              </a:rPr>
              <a:t>Il </a:t>
            </a:r>
            <a:r>
              <a:rPr lang="it-IT" sz="3200" b="1" i="1" dirty="0" err="1" smtClean="0">
                <a:solidFill>
                  <a:schemeClr val="bg1"/>
                </a:solidFill>
                <a:latin typeface="Cambria" pitchFamily="18" charset="0"/>
              </a:rPr>
              <a:t>futuro……</a:t>
            </a:r>
            <a:r>
              <a:rPr lang="it-IT" sz="3200" b="1" i="1" dirty="0" smtClean="0">
                <a:solidFill>
                  <a:schemeClr val="bg1"/>
                </a:solidFill>
                <a:latin typeface="Cambria" pitchFamily="18" charset="0"/>
              </a:rPr>
              <a:t>.</a:t>
            </a:r>
            <a:endParaRPr lang="it-IT" sz="3200" b="1" i="1" dirty="0">
              <a:solidFill>
                <a:schemeClr val="bg1"/>
              </a:solidFill>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additive="repl">
                                        <p:cTn id="6" dur="1" fill="hold">
                                          <p:stCondLst>
                                            <p:cond delay="0"/>
                                          </p:stCondLst>
                                        </p:cTn>
                                        <p:tgtEl>
                                          <p:spTgt spid="6"/>
                                        </p:tgtEl>
                                        <p:attrNameLst>
                                          <p:attrName>style.visibility</p:attrName>
                                        </p:attrNameLst>
                                      </p:cBhvr>
                                      <p:to>
                                        <p:strVal val="visible"/>
                                      </p:to>
                                    </p:set>
                                    <p:animEffect transition="in" filter="wipe(down)">
                                      <p:cBhvr additive="repl">
                                        <p:cTn id="7" dur="500"/>
                                        <p:tgtEl>
                                          <p:spTgt spid="6"/>
                                        </p:tgtEl>
                                      </p:cBhvr>
                                    </p:animEffect>
                                  </p:childTnLst>
                                </p:cTn>
                              </p:par>
                              <p:par>
                                <p:cTn id="8" presetID="22" presetClass="entr" presetSubtype="4" fill="hold" grpId="0" nodeType="withEffect">
                                  <p:stCondLst>
                                    <p:cond delay="0"/>
                                  </p:stCondLst>
                                  <p:childTnLst>
                                    <p:set>
                                      <p:cBhvr additive="repl">
                                        <p:cTn id="9" dur="1" fill="hold">
                                          <p:stCondLst>
                                            <p:cond delay="0"/>
                                          </p:stCondLst>
                                        </p:cTn>
                                        <p:tgtEl>
                                          <p:spTgt spid="7"/>
                                        </p:tgtEl>
                                        <p:attrNameLst>
                                          <p:attrName>style.visibility</p:attrName>
                                        </p:attrNameLst>
                                      </p:cBhvr>
                                      <p:to>
                                        <p:strVal val="visible"/>
                                      </p:to>
                                    </p:set>
                                    <p:animEffect transition="in" filter="wipe(down)">
                                      <p:cBhvr additive="repl">
                                        <p:cTn id="10" dur="500"/>
                                        <p:tgtEl>
                                          <p:spTgt spid="7"/>
                                        </p:tgtEl>
                                      </p:cBhvr>
                                    </p:animEffect>
                                  </p:childTnLst>
                                </p:cTn>
                              </p:par>
                              <p:par>
                                <p:cTn id="11" presetID="22" presetClass="entr" presetSubtype="4" fill="hold" grpId="0" nodeType="withEffect">
                                  <p:stCondLst>
                                    <p:cond delay="0"/>
                                  </p:stCondLst>
                                  <p:childTnLst>
                                    <p:set>
                                      <p:cBhvr additive="repl">
                                        <p:cTn id="12" dur="1" fill="hold">
                                          <p:stCondLst>
                                            <p:cond delay="0"/>
                                          </p:stCondLst>
                                        </p:cTn>
                                        <p:tgtEl>
                                          <p:spTgt spid="5"/>
                                        </p:tgtEl>
                                        <p:attrNameLst>
                                          <p:attrName>style.visibility</p:attrName>
                                        </p:attrNameLst>
                                      </p:cBhvr>
                                      <p:to>
                                        <p:strVal val="visible"/>
                                      </p:to>
                                    </p:set>
                                    <p:animEffect transition="in" filter="wipe(down)">
                                      <p:cBhvr additive="repl">
                                        <p:cTn id="13" dur="500"/>
                                        <p:tgtEl>
                                          <p:spTgt spid="5"/>
                                        </p:tgtEl>
                                      </p:cBhvr>
                                    </p:animEffect>
                                  </p:childTnLst>
                                </p:cTn>
                              </p:par>
                              <p:par>
                                <p:cTn id="14" presetID="16" presetClass="entr" presetSubtype="21" fill="hold" nodeType="withEffect">
                                  <p:stCondLst>
                                    <p:cond delay="0"/>
                                  </p:stCondLst>
                                  <p:childTnLst>
                                    <p:set>
                                      <p:cBhvr additive="repl">
                                        <p:cTn id="15" dur="1" fill="hold">
                                          <p:stCondLst>
                                            <p:cond delay="0"/>
                                          </p:stCondLst>
                                        </p:cTn>
                                        <p:tgtEl>
                                          <p:spTgt spid="8"/>
                                        </p:tgtEl>
                                        <p:attrNameLst>
                                          <p:attrName>style.visibility</p:attrName>
                                        </p:attrNameLst>
                                      </p:cBhvr>
                                      <p:to>
                                        <p:strVal val="visible"/>
                                      </p:to>
                                    </p:set>
                                    <p:animEffect transition="in" filter="barn(inVertical)">
                                      <p:cBhvr additive="repl">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7890" name="Text Box 1"/>
          <p:cNvSpPr txBox="1">
            <a:spLocks noChangeArrowheads="1"/>
          </p:cNvSpPr>
          <p:nvPr/>
        </p:nvSpPr>
        <p:spPr bwMode="auto">
          <a:xfrm>
            <a:off x="323850" y="0"/>
            <a:ext cx="8559800" cy="1238250"/>
          </a:xfrm>
          <a:prstGeom prst="rect">
            <a:avLst/>
          </a:prstGeom>
          <a:noFill/>
          <a:ln w="9525">
            <a:noFill/>
            <a:round/>
            <a:headEnd/>
            <a:tailEnd/>
          </a:ln>
        </p:spPr>
        <p:txBody>
          <a:bodyPr anchor="b"/>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300" b="1">
                <a:solidFill>
                  <a:srgbClr val="FF0000"/>
                </a:solidFill>
                <a:latin typeface="Comic Sans MS" pitchFamily="66" charset="0"/>
                <a:cs typeface="Arial" charset="0"/>
              </a:rPr>
              <a:t>Sesso femminile:  </a:t>
            </a:r>
            <a:r>
              <a:rPr lang="en-US" sz="2300" b="1">
                <a:solidFill>
                  <a:srgbClr val="FF0000"/>
                </a:solidFill>
                <a:latin typeface="Comic Sans MS" pitchFamily="66" charset="0"/>
                <a:cs typeface="Arial" charset="0"/>
              </a:rPr>
              <a:t>elevato rischio di venire in contatto con il virus fin dall’adolescenza e prima età adulta</a:t>
            </a:r>
          </a:p>
        </p:txBody>
      </p:sp>
      <p:sp>
        <p:nvSpPr>
          <p:cNvPr id="37891" name="Text Box 2"/>
          <p:cNvSpPr txBox="1">
            <a:spLocks noChangeArrowheads="1"/>
          </p:cNvSpPr>
          <p:nvPr/>
        </p:nvSpPr>
        <p:spPr bwMode="auto">
          <a:xfrm>
            <a:off x="1246188" y="5299075"/>
            <a:ext cx="1020762" cy="642938"/>
          </a:xfrm>
          <a:prstGeom prst="rect">
            <a:avLst/>
          </a:prstGeom>
          <a:noFill/>
          <a:ln w="9525">
            <a:noFill/>
            <a:round/>
            <a:headEnd/>
            <a:tailEnd/>
          </a:ln>
        </p:spPr>
        <p:txBody>
          <a:bodyPr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FF"/>
                </a:solidFill>
                <a:latin typeface="Calibri" pitchFamily="34" charset="0"/>
                <a:ea typeface="ＭＳ Ｐゴシック" pitchFamily="34" charset="-128"/>
              </a:rPr>
              <a:t>Età (anni)</a:t>
            </a:r>
          </a:p>
        </p:txBody>
      </p:sp>
      <p:grpSp>
        <p:nvGrpSpPr>
          <p:cNvPr id="2" name="Group 3"/>
          <p:cNvGrpSpPr>
            <a:grpSpLocks/>
          </p:cNvGrpSpPr>
          <p:nvPr/>
        </p:nvGrpSpPr>
        <p:grpSpPr bwMode="auto">
          <a:xfrm>
            <a:off x="1460500" y="2974975"/>
            <a:ext cx="411163" cy="2551113"/>
            <a:chOff x="920" y="1874"/>
            <a:chExt cx="259" cy="1607"/>
          </a:xfrm>
        </p:grpSpPr>
        <p:sp>
          <p:nvSpPr>
            <p:cNvPr id="37909" name="Text Box 4"/>
            <p:cNvSpPr txBox="1">
              <a:spLocks noChangeArrowheads="1"/>
            </p:cNvSpPr>
            <p:nvPr/>
          </p:nvSpPr>
          <p:spPr bwMode="auto">
            <a:xfrm>
              <a:off x="971" y="3250"/>
              <a:ext cx="186" cy="231"/>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FF"/>
                  </a:solidFill>
                  <a:latin typeface="Calibri" pitchFamily="34" charset="0"/>
                  <a:ea typeface="ＭＳ Ｐゴシック" pitchFamily="34" charset="-128"/>
                </a:rPr>
                <a:t>0</a:t>
              </a:r>
            </a:p>
          </p:txBody>
        </p:sp>
        <p:sp>
          <p:nvSpPr>
            <p:cNvPr id="37910" name="Text Box 5"/>
            <p:cNvSpPr txBox="1">
              <a:spLocks noChangeArrowheads="1"/>
            </p:cNvSpPr>
            <p:nvPr/>
          </p:nvSpPr>
          <p:spPr bwMode="auto">
            <a:xfrm>
              <a:off x="920" y="3042"/>
              <a:ext cx="259" cy="231"/>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FF"/>
                  </a:solidFill>
                  <a:latin typeface="Calibri" pitchFamily="34" charset="0"/>
                  <a:ea typeface="ＭＳ Ｐゴシック" pitchFamily="34" charset="-128"/>
                </a:rPr>
                <a:t>10</a:t>
              </a:r>
            </a:p>
          </p:txBody>
        </p:sp>
        <p:sp>
          <p:nvSpPr>
            <p:cNvPr id="37911" name="Text Box 6"/>
            <p:cNvSpPr txBox="1">
              <a:spLocks noChangeArrowheads="1"/>
            </p:cNvSpPr>
            <p:nvPr/>
          </p:nvSpPr>
          <p:spPr bwMode="auto">
            <a:xfrm>
              <a:off x="920" y="2794"/>
              <a:ext cx="259" cy="231"/>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FF"/>
                  </a:solidFill>
                  <a:latin typeface="Calibri" pitchFamily="34" charset="0"/>
                  <a:ea typeface="ＭＳ Ｐゴシック" pitchFamily="34" charset="-128"/>
                </a:rPr>
                <a:t>20</a:t>
              </a:r>
            </a:p>
          </p:txBody>
        </p:sp>
        <p:sp>
          <p:nvSpPr>
            <p:cNvPr id="37912" name="Text Box 7"/>
            <p:cNvSpPr txBox="1">
              <a:spLocks noChangeArrowheads="1"/>
            </p:cNvSpPr>
            <p:nvPr/>
          </p:nvSpPr>
          <p:spPr bwMode="auto">
            <a:xfrm>
              <a:off x="920" y="2562"/>
              <a:ext cx="259" cy="231"/>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FF"/>
                  </a:solidFill>
                  <a:latin typeface="Calibri" pitchFamily="34" charset="0"/>
                  <a:ea typeface="ＭＳ Ｐゴシック" pitchFamily="34" charset="-128"/>
                </a:rPr>
                <a:t>30</a:t>
              </a:r>
            </a:p>
          </p:txBody>
        </p:sp>
        <p:sp>
          <p:nvSpPr>
            <p:cNvPr id="37913" name="Text Box 8"/>
            <p:cNvSpPr txBox="1">
              <a:spLocks noChangeArrowheads="1"/>
            </p:cNvSpPr>
            <p:nvPr/>
          </p:nvSpPr>
          <p:spPr bwMode="auto">
            <a:xfrm>
              <a:off x="920" y="2329"/>
              <a:ext cx="259" cy="231"/>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FF"/>
                  </a:solidFill>
                  <a:latin typeface="Calibri" pitchFamily="34" charset="0"/>
                  <a:ea typeface="ＭＳ Ｐゴシック" pitchFamily="34" charset="-128"/>
                </a:rPr>
                <a:t>40</a:t>
              </a:r>
            </a:p>
          </p:txBody>
        </p:sp>
        <p:sp>
          <p:nvSpPr>
            <p:cNvPr id="37914" name="Text Box 9"/>
            <p:cNvSpPr txBox="1">
              <a:spLocks noChangeArrowheads="1"/>
            </p:cNvSpPr>
            <p:nvPr/>
          </p:nvSpPr>
          <p:spPr bwMode="auto">
            <a:xfrm>
              <a:off x="920" y="2106"/>
              <a:ext cx="259" cy="231"/>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FF"/>
                  </a:solidFill>
                  <a:latin typeface="Calibri" pitchFamily="34" charset="0"/>
                  <a:ea typeface="ＭＳ Ｐゴシック" pitchFamily="34" charset="-128"/>
                </a:rPr>
                <a:t>50</a:t>
              </a:r>
            </a:p>
          </p:txBody>
        </p:sp>
        <p:sp>
          <p:nvSpPr>
            <p:cNvPr id="37915" name="Text Box 10"/>
            <p:cNvSpPr txBox="1">
              <a:spLocks noChangeArrowheads="1"/>
            </p:cNvSpPr>
            <p:nvPr/>
          </p:nvSpPr>
          <p:spPr bwMode="auto">
            <a:xfrm>
              <a:off x="920" y="1874"/>
              <a:ext cx="259" cy="231"/>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FF"/>
                  </a:solidFill>
                  <a:latin typeface="Calibri" pitchFamily="34" charset="0"/>
                  <a:ea typeface="ＭＳ Ｐゴシック" pitchFamily="34" charset="-128"/>
                </a:rPr>
                <a:t>60</a:t>
              </a:r>
            </a:p>
          </p:txBody>
        </p:sp>
      </p:grpSp>
      <p:sp>
        <p:nvSpPr>
          <p:cNvPr id="37893" name="Text Box 11"/>
          <p:cNvSpPr txBox="1">
            <a:spLocks noChangeArrowheads="1"/>
          </p:cNvSpPr>
          <p:nvPr/>
        </p:nvSpPr>
        <p:spPr bwMode="auto">
          <a:xfrm>
            <a:off x="1460500" y="2595563"/>
            <a:ext cx="412750" cy="368300"/>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FF"/>
                </a:solidFill>
                <a:latin typeface="Calibri" pitchFamily="34" charset="0"/>
                <a:ea typeface="ＭＳ Ｐゴシック" pitchFamily="34" charset="-128"/>
              </a:rPr>
              <a:t>70</a:t>
            </a:r>
          </a:p>
        </p:txBody>
      </p:sp>
      <p:pic>
        <p:nvPicPr>
          <p:cNvPr id="37894" name="Picture 12"/>
          <p:cNvPicPr>
            <a:picLocks noChangeAspect="1" noChangeArrowheads="1"/>
          </p:cNvPicPr>
          <p:nvPr/>
        </p:nvPicPr>
        <p:blipFill>
          <a:blip r:embed="rId3" cstate="print"/>
          <a:srcRect/>
          <a:stretch>
            <a:fillRect/>
          </a:stretch>
        </p:blipFill>
        <p:spPr bwMode="auto">
          <a:xfrm>
            <a:off x="1820863" y="2670175"/>
            <a:ext cx="6480175" cy="2603500"/>
          </a:xfrm>
          <a:prstGeom prst="rect">
            <a:avLst/>
          </a:prstGeom>
          <a:noFill/>
          <a:ln w="9525">
            <a:noFill/>
            <a:round/>
            <a:headEnd/>
            <a:tailEnd/>
          </a:ln>
        </p:spPr>
      </p:pic>
      <p:sp>
        <p:nvSpPr>
          <p:cNvPr id="37895" name="Text Box 13"/>
          <p:cNvSpPr txBox="1">
            <a:spLocks noChangeArrowheads="1"/>
          </p:cNvSpPr>
          <p:nvPr/>
        </p:nvSpPr>
        <p:spPr bwMode="auto">
          <a:xfrm>
            <a:off x="3559175" y="5302250"/>
            <a:ext cx="714375" cy="368300"/>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FF"/>
                </a:solidFill>
                <a:latin typeface="Calibri" pitchFamily="34" charset="0"/>
                <a:ea typeface="ＭＳ Ｐゴシック" pitchFamily="34" charset="-128"/>
              </a:rPr>
              <a:t>15-17</a:t>
            </a:r>
          </a:p>
        </p:txBody>
      </p:sp>
      <p:sp>
        <p:nvSpPr>
          <p:cNvPr id="37896" name="Text Box 14"/>
          <p:cNvSpPr txBox="1">
            <a:spLocks noChangeArrowheads="1"/>
          </p:cNvSpPr>
          <p:nvPr/>
        </p:nvSpPr>
        <p:spPr bwMode="auto">
          <a:xfrm>
            <a:off x="4089400" y="5302250"/>
            <a:ext cx="412750" cy="368300"/>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FF"/>
                </a:solidFill>
                <a:latin typeface="Calibri" pitchFamily="34" charset="0"/>
                <a:ea typeface="ＭＳ Ｐゴシック" pitchFamily="34" charset="-128"/>
              </a:rPr>
              <a:t>20</a:t>
            </a:r>
          </a:p>
        </p:txBody>
      </p:sp>
      <p:sp>
        <p:nvSpPr>
          <p:cNvPr id="37897" name="Text Box 15"/>
          <p:cNvSpPr txBox="1">
            <a:spLocks noChangeArrowheads="1"/>
          </p:cNvSpPr>
          <p:nvPr/>
        </p:nvSpPr>
        <p:spPr bwMode="auto">
          <a:xfrm>
            <a:off x="4767263" y="5302250"/>
            <a:ext cx="412750" cy="368300"/>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FF"/>
                </a:solidFill>
                <a:latin typeface="Calibri" pitchFamily="34" charset="0"/>
                <a:ea typeface="ＭＳ Ｐゴシック" pitchFamily="34" charset="-128"/>
              </a:rPr>
              <a:t>25</a:t>
            </a:r>
          </a:p>
        </p:txBody>
      </p:sp>
      <p:sp>
        <p:nvSpPr>
          <p:cNvPr id="37898" name="Text Box 16"/>
          <p:cNvSpPr txBox="1">
            <a:spLocks noChangeArrowheads="1"/>
          </p:cNvSpPr>
          <p:nvPr/>
        </p:nvSpPr>
        <p:spPr bwMode="auto">
          <a:xfrm>
            <a:off x="5438775" y="5302250"/>
            <a:ext cx="412750" cy="368300"/>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FF"/>
                </a:solidFill>
                <a:latin typeface="Calibri" pitchFamily="34" charset="0"/>
                <a:ea typeface="ＭＳ Ｐゴシック" pitchFamily="34" charset="-128"/>
              </a:rPr>
              <a:t>30</a:t>
            </a:r>
          </a:p>
        </p:txBody>
      </p:sp>
      <p:sp>
        <p:nvSpPr>
          <p:cNvPr id="37899" name="Text Box 17"/>
          <p:cNvSpPr txBox="1">
            <a:spLocks noChangeArrowheads="1"/>
          </p:cNvSpPr>
          <p:nvPr/>
        </p:nvSpPr>
        <p:spPr bwMode="auto">
          <a:xfrm>
            <a:off x="6108700" y="5302250"/>
            <a:ext cx="412750" cy="368300"/>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FF"/>
                </a:solidFill>
                <a:latin typeface="Calibri" pitchFamily="34" charset="0"/>
                <a:ea typeface="ＭＳ Ｐゴシック" pitchFamily="34" charset="-128"/>
              </a:rPr>
              <a:t>35</a:t>
            </a:r>
          </a:p>
        </p:txBody>
      </p:sp>
      <p:sp>
        <p:nvSpPr>
          <p:cNvPr id="37900" name="Text Box 18"/>
          <p:cNvSpPr txBox="1">
            <a:spLocks noChangeArrowheads="1"/>
          </p:cNvSpPr>
          <p:nvPr/>
        </p:nvSpPr>
        <p:spPr bwMode="auto">
          <a:xfrm>
            <a:off x="6780213" y="5302250"/>
            <a:ext cx="412750" cy="368300"/>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FF"/>
                </a:solidFill>
                <a:latin typeface="Calibri" pitchFamily="34" charset="0"/>
                <a:ea typeface="ＭＳ Ｐゴシック" pitchFamily="34" charset="-128"/>
              </a:rPr>
              <a:t>40</a:t>
            </a:r>
          </a:p>
        </p:txBody>
      </p:sp>
      <p:sp>
        <p:nvSpPr>
          <p:cNvPr id="37901" name="Text Box 19"/>
          <p:cNvSpPr txBox="1">
            <a:spLocks noChangeArrowheads="1"/>
          </p:cNvSpPr>
          <p:nvPr/>
        </p:nvSpPr>
        <p:spPr bwMode="auto">
          <a:xfrm>
            <a:off x="7453313" y="5302250"/>
            <a:ext cx="412750" cy="368300"/>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FF"/>
                </a:solidFill>
                <a:latin typeface="Calibri" pitchFamily="34" charset="0"/>
                <a:ea typeface="ＭＳ Ｐゴシック" pitchFamily="34" charset="-128"/>
              </a:rPr>
              <a:t>45</a:t>
            </a:r>
          </a:p>
        </p:txBody>
      </p:sp>
      <p:sp>
        <p:nvSpPr>
          <p:cNvPr id="37902" name="Text Box 20"/>
          <p:cNvSpPr txBox="1">
            <a:spLocks noChangeArrowheads="1"/>
          </p:cNvSpPr>
          <p:nvPr/>
        </p:nvSpPr>
        <p:spPr bwMode="auto">
          <a:xfrm>
            <a:off x="2505075" y="5318125"/>
            <a:ext cx="296863" cy="368300"/>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FF"/>
                </a:solidFill>
                <a:latin typeface="Calibri" pitchFamily="34" charset="0"/>
                <a:ea typeface="ＭＳ Ｐゴシック" pitchFamily="34" charset="-128"/>
              </a:rPr>
              <a:t>9</a:t>
            </a:r>
          </a:p>
        </p:txBody>
      </p:sp>
      <p:sp>
        <p:nvSpPr>
          <p:cNvPr id="37903" name="Text Box 21"/>
          <p:cNvSpPr txBox="1">
            <a:spLocks noChangeArrowheads="1"/>
          </p:cNvSpPr>
          <p:nvPr/>
        </p:nvSpPr>
        <p:spPr bwMode="auto">
          <a:xfrm>
            <a:off x="4394200" y="5302250"/>
            <a:ext cx="412750" cy="368300"/>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FFFFFF"/>
                </a:solidFill>
                <a:latin typeface="Calibri" pitchFamily="34" charset="0"/>
                <a:ea typeface="ＭＳ Ｐゴシック" pitchFamily="34" charset="-128"/>
              </a:rPr>
              <a:t>22</a:t>
            </a:r>
          </a:p>
        </p:txBody>
      </p:sp>
      <p:sp>
        <p:nvSpPr>
          <p:cNvPr id="37904" name="Text Box 22"/>
          <p:cNvSpPr txBox="1">
            <a:spLocks noChangeArrowheads="1"/>
          </p:cNvSpPr>
          <p:nvPr/>
        </p:nvSpPr>
        <p:spPr bwMode="auto">
          <a:xfrm>
            <a:off x="3476625" y="2811463"/>
            <a:ext cx="1381125" cy="276225"/>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b="1">
                <a:solidFill>
                  <a:srgbClr val="FFFFFF"/>
                </a:solidFill>
                <a:latin typeface="Calibri" pitchFamily="34" charset="0"/>
                <a:ea typeface="ＭＳ Ｐゴシック" pitchFamily="34" charset="-128"/>
              </a:rPr>
              <a:t>POST ESPOSIZIONE</a:t>
            </a:r>
          </a:p>
        </p:txBody>
      </p:sp>
      <p:sp>
        <p:nvSpPr>
          <p:cNvPr id="37905" name="Text Box 23"/>
          <p:cNvSpPr txBox="1">
            <a:spLocks noChangeArrowheads="1"/>
          </p:cNvSpPr>
          <p:nvPr/>
        </p:nvSpPr>
        <p:spPr bwMode="auto">
          <a:xfrm>
            <a:off x="2036763" y="2811463"/>
            <a:ext cx="1301750" cy="276225"/>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b="1">
                <a:solidFill>
                  <a:srgbClr val="FFFFFF"/>
                </a:solidFill>
                <a:latin typeface="Calibri" pitchFamily="34" charset="0"/>
                <a:ea typeface="ＭＳ Ｐゴシック" pitchFamily="34" charset="-128"/>
              </a:rPr>
              <a:t>PRE-ESPOSIZIONE</a:t>
            </a:r>
          </a:p>
        </p:txBody>
      </p:sp>
      <p:sp>
        <p:nvSpPr>
          <p:cNvPr id="37906" name="Text Box 24"/>
          <p:cNvSpPr txBox="1">
            <a:spLocks noChangeArrowheads="1"/>
          </p:cNvSpPr>
          <p:nvPr/>
        </p:nvSpPr>
        <p:spPr bwMode="auto">
          <a:xfrm rot="-5400000">
            <a:off x="-1246187" y="3556000"/>
            <a:ext cx="4808538" cy="642937"/>
          </a:xfrm>
          <a:prstGeom prst="rect">
            <a:avLst/>
          </a:prstGeom>
          <a:noFill/>
          <a:ln w="9525">
            <a:noFill/>
            <a:round/>
            <a:headEnd/>
            <a:tailEnd/>
          </a:ln>
        </p:spPr>
        <p:txBody>
          <a:bodyPr wrap="none" lIns="90000" tIns="46800" rIns="90000" bIns="46800">
            <a:spAutoFit/>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latin typeface="Calibri" pitchFamily="34" charset="0"/>
                <a:ea typeface="ＭＳ Ｐゴシック" pitchFamily="34" charset="-128"/>
              </a:rPr>
              <a:t>Proporzione di donne con papillomavirus umano</a:t>
            </a: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latin typeface="Calibri" pitchFamily="34" charset="0"/>
                <a:ea typeface="ＭＳ Ｐゴシック" pitchFamily="34" charset="-128"/>
              </a:rPr>
              <a:t> (ogni tipo) [%]</a:t>
            </a:r>
          </a:p>
        </p:txBody>
      </p:sp>
      <p:sp>
        <p:nvSpPr>
          <p:cNvPr id="33817" name="Rectangle 25"/>
          <p:cNvSpPr>
            <a:spLocks noChangeArrowheads="1"/>
          </p:cNvSpPr>
          <p:nvPr/>
        </p:nvSpPr>
        <p:spPr bwMode="auto">
          <a:xfrm>
            <a:off x="2051050" y="1873250"/>
            <a:ext cx="6799263" cy="623888"/>
          </a:xfrm>
          <a:prstGeom prst="rect">
            <a:avLst/>
          </a:prstGeom>
          <a:noFill/>
          <a:ln w="9525" cap="flat">
            <a:noFill/>
            <a:round/>
            <a:headEnd/>
            <a:tailEnd/>
          </a:ln>
          <a:effectLst/>
        </p:spPr>
        <p:txBody>
          <a:bodyPr lIns="90000" tIns="46800" rIns="90000" bIns="46800" anchor="ct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600" b="1">
                <a:solidFill>
                  <a:srgbClr val="FFFFFF"/>
                </a:solidFill>
                <a:effectLst>
                  <a:outerShdw blurRad="38100" dist="38100" dir="2700000" algn="tl">
                    <a:srgbClr val="000000"/>
                  </a:outerShdw>
                </a:effectLst>
                <a:ea typeface="MS PGothic" pitchFamily="32" charset="-128"/>
              </a:rPr>
              <a:t>Età di esposizione all’infezione da HPV</a:t>
            </a:r>
          </a:p>
        </p:txBody>
      </p:sp>
      <p:sp>
        <p:nvSpPr>
          <p:cNvPr id="37908" name="Text Box 26"/>
          <p:cNvSpPr txBox="1">
            <a:spLocks noChangeArrowheads="1"/>
          </p:cNvSpPr>
          <p:nvPr/>
        </p:nvSpPr>
        <p:spPr bwMode="auto">
          <a:xfrm flipH="1">
            <a:off x="3022600" y="6381750"/>
            <a:ext cx="6440488" cy="276225"/>
          </a:xfrm>
          <a:prstGeom prst="rect">
            <a:avLst/>
          </a:prstGeom>
          <a:noFill/>
          <a:ln w="9525">
            <a:noFill/>
            <a:round/>
            <a:headEnd/>
            <a:tailEnd/>
          </a:ln>
        </p:spPr>
        <p:txBody>
          <a:bodyPr lIns="90000" tIns="46800" rIns="90000" bIns="46800">
            <a:spAutoFit/>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200">
                <a:solidFill>
                  <a:srgbClr val="FFFFFF"/>
                </a:solidFill>
              </a:rPr>
              <a:t>CDC Press release (</a:t>
            </a:r>
            <a:r>
              <a:rPr lang="it-IT" sz="1200">
                <a:solidFill>
                  <a:srgbClr val="CCCCFF"/>
                </a:solidFill>
                <a:hlinkClick r:id="rId4"/>
              </a:rPr>
              <a:t>http://cdc.gov/O/OC/MEDIA/pressrel/=&amp;=&amp;”).htm</a:t>
            </a:r>
            <a:r>
              <a:rPr lang="it-IT" sz="1200">
                <a:solidFill>
                  <a:srgbClr val="FFFFFF"/>
                </a:solidFill>
              </a:rPr>
              <a:t>) 2006</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3794" name="Freeform 2"/>
          <p:cNvSpPr>
            <a:spLocks noChangeArrowheads="1"/>
          </p:cNvSpPr>
          <p:nvPr/>
        </p:nvSpPr>
        <p:spPr bwMode="auto">
          <a:xfrm>
            <a:off x="323850" y="4895850"/>
            <a:ext cx="1933575" cy="1504950"/>
          </a:xfrm>
          <a:custGeom>
            <a:avLst/>
            <a:gdLst>
              <a:gd name="T0" fmla="*/ 287297797 w 1218"/>
              <a:gd name="T1" fmla="*/ 0 h 948"/>
              <a:gd name="T2" fmla="*/ 2147483647 w 1218"/>
              <a:gd name="T3" fmla="*/ 1502013135 h 948"/>
              <a:gd name="T4" fmla="*/ 2147483647 w 1218"/>
              <a:gd name="T5" fmla="*/ 2147483647 h 948"/>
              <a:gd name="T6" fmla="*/ 0 w 1218"/>
              <a:gd name="T7" fmla="*/ 609877854 h 948"/>
              <a:gd name="T8" fmla="*/ 287297797 w 1218"/>
              <a:gd name="T9" fmla="*/ 0 h 948"/>
              <a:gd name="T10" fmla="*/ 0 60000 65536"/>
              <a:gd name="T11" fmla="*/ 0 60000 65536"/>
              <a:gd name="T12" fmla="*/ 0 60000 65536"/>
              <a:gd name="T13" fmla="*/ 0 60000 65536"/>
              <a:gd name="T14" fmla="*/ 0 60000 65536"/>
              <a:gd name="T15" fmla="*/ 0 w 1218"/>
              <a:gd name="T16" fmla="*/ 0 h 948"/>
              <a:gd name="T17" fmla="*/ 1218 w 1218"/>
              <a:gd name="T18" fmla="*/ 948 h 948"/>
            </a:gdLst>
            <a:ahLst/>
            <a:cxnLst>
              <a:cxn ang="T10">
                <a:pos x="T0" y="T1"/>
              </a:cxn>
              <a:cxn ang="T11">
                <a:pos x="T2" y="T3"/>
              </a:cxn>
              <a:cxn ang="T12">
                <a:pos x="T4" y="T5"/>
              </a:cxn>
              <a:cxn ang="T13">
                <a:pos x="T6" y="T7"/>
              </a:cxn>
              <a:cxn ang="T14">
                <a:pos x="T8" y="T9"/>
              </a:cxn>
            </a:cxnLst>
            <a:rect l="T15" t="T16" r="T17" b="T18"/>
            <a:pathLst>
              <a:path w="1218" h="948">
                <a:moveTo>
                  <a:pt x="114" y="0"/>
                </a:moveTo>
                <a:lnTo>
                  <a:pt x="1198" y="596"/>
                </a:lnTo>
                <a:lnTo>
                  <a:pt x="1218" y="948"/>
                </a:lnTo>
                <a:lnTo>
                  <a:pt x="0" y="242"/>
                </a:lnTo>
                <a:lnTo>
                  <a:pt x="114" y="0"/>
                </a:lnTo>
                <a:close/>
              </a:path>
            </a:pathLst>
          </a:custGeom>
          <a:gradFill rotWithShape="0">
            <a:gsLst>
              <a:gs pos="0">
                <a:srgbClr val="5FFF5F"/>
              </a:gs>
              <a:gs pos="100000">
                <a:srgbClr val="2B752B"/>
              </a:gs>
            </a:gsLst>
            <a:lin ang="0" scaled="1"/>
          </a:gradFill>
          <a:ln w="9360" cap="sq">
            <a:solidFill>
              <a:srgbClr val="5FFF5F"/>
            </a:solidFill>
            <a:round/>
            <a:headEnd/>
            <a:tailEnd/>
          </a:ln>
        </p:spPr>
        <p:txBody>
          <a:bodyPr wrap="none" anchor="ctr"/>
          <a:lstStyle/>
          <a:p>
            <a:endParaRPr lang="it-IT"/>
          </a:p>
        </p:txBody>
      </p:sp>
      <p:sp>
        <p:nvSpPr>
          <p:cNvPr id="33795" name="Line 3"/>
          <p:cNvSpPr>
            <a:spLocks noChangeShapeType="1"/>
          </p:cNvSpPr>
          <p:nvPr/>
        </p:nvSpPr>
        <p:spPr bwMode="auto">
          <a:xfrm flipH="1">
            <a:off x="285750" y="2095500"/>
            <a:ext cx="1662113" cy="3200400"/>
          </a:xfrm>
          <a:prstGeom prst="line">
            <a:avLst/>
          </a:prstGeom>
          <a:noFill/>
          <a:ln w="38160" cap="sq">
            <a:solidFill>
              <a:srgbClr val="009900"/>
            </a:solidFill>
            <a:miter lim="800000"/>
            <a:headEnd/>
            <a:tailEnd/>
          </a:ln>
        </p:spPr>
        <p:txBody>
          <a:bodyPr/>
          <a:lstStyle/>
          <a:p>
            <a:endParaRPr lang="it-IT"/>
          </a:p>
        </p:txBody>
      </p:sp>
      <p:sp>
        <p:nvSpPr>
          <p:cNvPr id="33796" name="Text Box 4"/>
          <p:cNvSpPr txBox="1">
            <a:spLocks noChangeArrowheads="1"/>
          </p:cNvSpPr>
          <p:nvPr/>
        </p:nvSpPr>
        <p:spPr bwMode="auto">
          <a:xfrm>
            <a:off x="6638925" y="6473825"/>
            <a:ext cx="2409825" cy="276225"/>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200" i="1">
                <a:solidFill>
                  <a:srgbClr val="FFFFFF"/>
                </a:solidFill>
                <a:latin typeface="Times New Roman" pitchFamily="18" charset="0"/>
              </a:rPr>
              <a:t>Mod. da Koutsky L,  Am J Med 1997</a:t>
            </a:r>
          </a:p>
        </p:txBody>
      </p:sp>
      <p:sp>
        <p:nvSpPr>
          <p:cNvPr id="33797" name="Text Box 5"/>
          <p:cNvSpPr txBox="1">
            <a:spLocks noChangeArrowheads="1"/>
          </p:cNvSpPr>
          <p:nvPr/>
        </p:nvSpPr>
        <p:spPr bwMode="auto">
          <a:xfrm>
            <a:off x="2327275" y="1811338"/>
            <a:ext cx="5932488" cy="490537"/>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600" b="1">
                <a:solidFill>
                  <a:srgbClr val="00FFFF"/>
                </a:solidFill>
                <a:latin typeface="Comic Sans MS" pitchFamily="66" charset="0"/>
              </a:rPr>
              <a:t>1%</a:t>
            </a:r>
            <a:r>
              <a:rPr lang="it-IT" sz="2400" b="1">
                <a:solidFill>
                  <a:srgbClr val="00FF00"/>
                </a:solidFill>
              </a:rPr>
              <a:t> </a:t>
            </a:r>
            <a:r>
              <a:rPr lang="it-IT" sz="2400" b="1">
                <a:solidFill>
                  <a:srgbClr val="FFFFFF"/>
                </a:solidFill>
              </a:rPr>
              <a:t> Infezione clinica (condilomi floridi)</a:t>
            </a:r>
          </a:p>
        </p:txBody>
      </p:sp>
      <p:sp>
        <p:nvSpPr>
          <p:cNvPr id="33798" name="Text Box 6"/>
          <p:cNvSpPr txBox="1">
            <a:spLocks noChangeArrowheads="1"/>
          </p:cNvSpPr>
          <p:nvPr/>
        </p:nvSpPr>
        <p:spPr bwMode="auto">
          <a:xfrm>
            <a:off x="2606675" y="2211388"/>
            <a:ext cx="5875338" cy="490537"/>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600" b="1">
                <a:solidFill>
                  <a:srgbClr val="FF3300"/>
                </a:solidFill>
                <a:latin typeface="Comic Sans MS" pitchFamily="66" charset="0"/>
              </a:rPr>
              <a:t>4%</a:t>
            </a:r>
            <a:r>
              <a:rPr lang="it-IT" sz="2400" b="1">
                <a:solidFill>
                  <a:srgbClr val="00FF00"/>
                </a:solidFill>
              </a:rPr>
              <a:t> </a:t>
            </a:r>
            <a:r>
              <a:rPr lang="it-IT" sz="2400" b="1">
                <a:solidFill>
                  <a:srgbClr val="FFFFFF"/>
                </a:solidFill>
              </a:rPr>
              <a:t> Infezione subclinica (colposcopia)</a:t>
            </a:r>
          </a:p>
        </p:txBody>
      </p:sp>
      <p:sp>
        <p:nvSpPr>
          <p:cNvPr id="33799" name="Text Box 7"/>
          <p:cNvSpPr txBox="1">
            <a:spLocks noChangeArrowheads="1"/>
          </p:cNvSpPr>
          <p:nvPr/>
        </p:nvSpPr>
        <p:spPr bwMode="auto">
          <a:xfrm>
            <a:off x="3003550" y="2722563"/>
            <a:ext cx="5516563" cy="490537"/>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600" b="1">
                <a:solidFill>
                  <a:srgbClr val="FF9933"/>
                </a:solidFill>
                <a:latin typeface="Comic Sans MS" pitchFamily="66" charset="0"/>
              </a:rPr>
              <a:t>10%</a:t>
            </a:r>
            <a:r>
              <a:rPr lang="it-IT" sz="2400" b="1">
                <a:solidFill>
                  <a:srgbClr val="FFFFFF"/>
                </a:solidFill>
              </a:rPr>
              <a:t>  Infezione latente (sonde virali)</a:t>
            </a:r>
          </a:p>
        </p:txBody>
      </p:sp>
      <p:sp>
        <p:nvSpPr>
          <p:cNvPr id="33800" name="Text Box 8"/>
          <p:cNvSpPr txBox="1">
            <a:spLocks noChangeArrowheads="1"/>
          </p:cNvSpPr>
          <p:nvPr/>
        </p:nvSpPr>
        <p:spPr bwMode="auto">
          <a:xfrm>
            <a:off x="3903663" y="3978275"/>
            <a:ext cx="5445125" cy="520700"/>
          </a:xfrm>
          <a:prstGeom prst="rect">
            <a:avLst/>
          </a:prstGeom>
          <a:noFill/>
          <a:ln w="9525">
            <a:noFill/>
            <a:round/>
            <a:headEnd/>
            <a:tailEnd/>
          </a:ln>
        </p:spPr>
        <p:txBody>
          <a:bodyPr wrap="none"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a:solidFill>
                  <a:srgbClr val="FFFF00"/>
                </a:solidFill>
                <a:latin typeface="Comic Sans MS" pitchFamily="66" charset="0"/>
              </a:rPr>
              <a:t>60%</a:t>
            </a:r>
            <a:r>
              <a:rPr lang="it-IT" sz="2700">
                <a:solidFill>
                  <a:srgbClr val="00FF00"/>
                </a:solidFill>
                <a:latin typeface="Comic Sans MS" pitchFamily="66" charset="0"/>
              </a:rPr>
              <a:t> </a:t>
            </a:r>
            <a:r>
              <a:rPr lang="it-IT" sz="2700">
                <a:solidFill>
                  <a:srgbClr val="FFFFFF"/>
                </a:solidFill>
                <a:latin typeface="Comic Sans MS" pitchFamily="66" charset="0"/>
              </a:rPr>
              <a:t> Infezione pregressa (Ab)</a:t>
            </a:r>
          </a:p>
        </p:txBody>
      </p:sp>
      <p:sp>
        <p:nvSpPr>
          <p:cNvPr id="33801" name="Text Box 9"/>
          <p:cNvSpPr txBox="1">
            <a:spLocks noChangeArrowheads="1"/>
          </p:cNvSpPr>
          <p:nvPr/>
        </p:nvSpPr>
        <p:spPr bwMode="auto">
          <a:xfrm>
            <a:off x="4687888" y="4618038"/>
            <a:ext cx="3829050" cy="782637"/>
          </a:xfrm>
          <a:prstGeom prst="rect">
            <a:avLst/>
          </a:prstGeom>
          <a:noFill/>
          <a:ln w="9525">
            <a:noFill/>
            <a:round/>
            <a:headEnd/>
            <a:tailEnd/>
          </a:ln>
        </p:spPr>
        <p:txBody>
          <a:bodyPr wrap="none" lIns="90000" tIns="46800" rIns="90000" bIns="46800">
            <a:spAutoFit/>
          </a:bodyPr>
          <a:lstStyle/>
          <a:p>
            <a:pPr algn="l">
              <a:lnSpc>
                <a:spcPct val="8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600" b="1">
                <a:solidFill>
                  <a:srgbClr val="5FFF5F"/>
                </a:solidFill>
                <a:latin typeface="Comic Sans MS" pitchFamily="66" charset="0"/>
              </a:rPr>
              <a:t>25%</a:t>
            </a:r>
            <a:r>
              <a:rPr lang="it-IT" sz="2400" b="1">
                <a:solidFill>
                  <a:srgbClr val="FFFFFF"/>
                </a:solidFill>
              </a:rPr>
              <a:t>  Nessuna infezione</a:t>
            </a:r>
          </a:p>
          <a:p>
            <a:pPr algn="l">
              <a:lnSpc>
                <a:spcPct val="8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a:solidFill>
                  <a:srgbClr val="FFFFFF"/>
                </a:solidFill>
              </a:rPr>
              <a:t>          attuale o pregressa</a:t>
            </a:r>
          </a:p>
        </p:txBody>
      </p:sp>
      <p:sp>
        <p:nvSpPr>
          <p:cNvPr id="33802" name="Freeform 10"/>
          <p:cNvSpPr>
            <a:spLocks noChangeArrowheads="1"/>
          </p:cNvSpPr>
          <p:nvPr/>
        </p:nvSpPr>
        <p:spPr bwMode="auto">
          <a:xfrm>
            <a:off x="2257425" y="4695825"/>
            <a:ext cx="1987550" cy="1733550"/>
          </a:xfrm>
          <a:custGeom>
            <a:avLst/>
            <a:gdLst>
              <a:gd name="T0" fmla="*/ 15120938 w 1252"/>
              <a:gd name="T1" fmla="*/ 1769149690 h 1092"/>
              <a:gd name="T2" fmla="*/ 2147483647 w 1252"/>
              <a:gd name="T3" fmla="*/ 0 h 1092"/>
              <a:gd name="T4" fmla="*/ 2147483647 w 1252"/>
              <a:gd name="T5" fmla="*/ 720764564 h 1092"/>
              <a:gd name="T6" fmla="*/ 60483751 w 1252"/>
              <a:gd name="T7" fmla="*/ 2147483647 h 1092"/>
              <a:gd name="T8" fmla="*/ 0 w 1252"/>
              <a:gd name="T9" fmla="*/ 1786791570 h 1092"/>
              <a:gd name="T10" fmla="*/ 0 60000 65536"/>
              <a:gd name="T11" fmla="*/ 0 60000 65536"/>
              <a:gd name="T12" fmla="*/ 0 60000 65536"/>
              <a:gd name="T13" fmla="*/ 0 60000 65536"/>
              <a:gd name="T14" fmla="*/ 0 60000 65536"/>
              <a:gd name="T15" fmla="*/ 0 w 1252"/>
              <a:gd name="T16" fmla="*/ 0 h 1092"/>
              <a:gd name="T17" fmla="*/ 1252 w 1252"/>
              <a:gd name="T18" fmla="*/ 1092 h 1092"/>
            </a:gdLst>
            <a:ahLst/>
            <a:cxnLst>
              <a:cxn ang="T10">
                <a:pos x="T0" y="T1"/>
              </a:cxn>
              <a:cxn ang="T11">
                <a:pos x="T2" y="T3"/>
              </a:cxn>
              <a:cxn ang="T12">
                <a:pos x="T4" y="T5"/>
              </a:cxn>
              <a:cxn ang="T13">
                <a:pos x="T6" y="T7"/>
              </a:cxn>
              <a:cxn ang="T14">
                <a:pos x="T8" y="T9"/>
              </a:cxn>
            </a:cxnLst>
            <a:rect l="T15" t="T16" r="T17" b="T18"/>
            <a:pathLst>
              <a:path w="1252" h="1092">
                <a:moveTo>
                  <a:pt x="6" y="702"/>
                </a:moveTo>
                <a:lnTo>
                  <a:pt x="1038" y="0"/>
                </a:lnTo>
                <a:lnTo>
                  <a:pt x="1252" y="286"/>
                </a:lnTo>
                <a:lnTo>
                  <a:pt x="24" y="1092"/>
                </a:lnTo>
                <a:lnTo>
                  <a:pt x="0" y="709"/>
                </a:lnTo>
              </a:path>
            </a:pathLst>
          </a:custGeom>
          <a:gradFill rotWithShape="0">
            <a:gsLst>
              <a:gs pos="0">
                <a:srgbClr val="5FFF5F"/>
              </a:gs>
              <a:gs pos="100000">
                <a:srgbClr val="2B752B"/>
              </a:gs>
            </a:gsLst>
            <a:lin ang="0" scaled="1"/>
          </a:gradFill>
          <a:ln w="9360" cap="sq">
            <a:solidFill>
              <a:srgbClr val="5FFF5F"/>
            </a:solidFill>
            <a:round/>
            <a:headEnd/>
            <a:tailEnd/>
          </a:ln>
        </p:spPr>
        <p:txBody>
          <a:bodyPr wrap="none" anchor="ctr"/>
          <a:lstStyle/>
          <a:p>
            <a:endParaRPr lang="it-IT"/>
          </a:p>
        </p:txBody>
      </p:sp>
      <p:sp>
        <p:nvSpPr>
          <p:cNvPr id="33803" name="Freeform 11"/>
          <p:cNvSpPr>
            <a:spLocks noChangeArrowheads="1"/>
          </p:cNvSpPr>
          <p:nvPr/>
        </p:nvSpPr>
        <p:spPr bwMode="auto">
          <a:xfrm>
            <a:off x="1844675" y="2168525"/>
            <a:ext cx="92075" cy="187325"/>
          </a:xfrm>
          <a:custGeom>
            <a:avLst/>
            <a:gdLst>
              <a:gd name="T0" fmla="*/ 120967518 w 58"/>
              <a:gd name="T1" fmla="*/ 0 h 118"/>
              <a:gd name="T2" fmla="*/ 146169074 w 58"/>
              <a:gd name="T3" fmla="*/ 297378460 h 118"/>
              <a:gd name="T4" fmla="*/ 0 w 58"/>
              <a:gd name="T5" fmla="*/ 236894725 h 118"/>
              <a:gd name="T6" fmla="*/ 115927207 w 58"/>
              <a:gd name="T7" fmla="*/ 0 h 118"/>
              <a:gd name="T8" fmla="*/ 120967518 w 58"/>
              <a:gd name="T9" fmla="*/ 0 h 118"/>
              <a:gd name="T10" fmla="*/ 0 60000 65536"/>
              <a:gd name="T11" fmla="*/ 0 60000 65536"/>
              <a:gd name="T12" fmla="*/ 0 60000 65536"/>
              <a:gd name="T13" fmla="*/ 0 60000 65536"/>
              <a:gd name="T14" fmla="*/ 0 60000 65536"/>
              <a:gd name="T15" fmla="*/ 0 w 58"/>
              <a:gd name="T16" fmla="*/ 0 h 118"/>
              <a:gd name="T17" fmla="*/ 58 w 58"/>
              <a:gd name="T18" fmla="*/ 118 h 118"/>
            </a:gdLst>
            <a:ahLst/>
            <a:cxnLst>
              <a:cxn ang="T10">
                <a:pos x="T0" y="T1"/>
              </a:cxn>
              <a:cxn ang="T11">
                <a:pos x="T2" y="T3"/>
              </a:cxn>
              <a:cxn ang="T12">
                <a:pos x="T4" y="T5"/>
              </a:cxn>
              <a:cxn ang="T13">
                <a:pos x="T6" y="T7"/>
              </a:cxn>
              <a:cxn ang="T14">
                <a:pos x="T8" y="T9"/>
              </a:cxn>
            </a:cxnLst>
            <a:rect l="T15" t="T16" r="T17" b="T18"/>
            <a:pathLst>
              <a:path w="58" h="118">
                <a:moveTo>
                  <a:pt x="48" y="0"/>
                </a:moveTo>
                <a:lnTo>
                  <a:pt x="58" y="118"/>
                </a:lnTo>
                <a:lnTo>
                  <a:pt x="0" y="94"/>
                </a:lnTo>
                <a:lnTo>
                  <a:pt x="46" y="0"/>
                </a:lnTo>
                <a:lnTo>
                  <a:pt x="48" y="0"/>
                </a:lnTo>
                <a:close/>
              </a:path>
            </a:pathLst>
          </a:custGeom>
          <a:gradFill rotWithShape="0">
            <a:gsLst>
              <a:gs pos="0">
                <a:srgbClr val="66FFFF"/>
              </a:gs>
              <a:gs pos="100000">
                <a:srgbClr val="2F7575"/>
              </a:gs>
            </a:gsLst>
            <a:lin ang="0" scaled="1"/>
          </a:gradFill>
          <a:ln w="9360" cap="sq">
            <a:solidFill>
              <a:srgbClr val="00FFFF"/>
            </a:solidFill>
            <a:round/>
            <a:headEnd/>
            <a:tailEnd/>
          </a:ln>
        </p:spPr>
        <p:txBody>
          <a:bodyPr wrap="none" anchor="ctr"/>
          <a:lstStyle/>
          <a:p>
            <a:endParaRPr lang="it-IT"/>
          </a:p>
        </p:txBody>
      </p:sp>
      <p:sp>
        <p:nvSpPr>
          <p:cNvPr id="33804" name="Freeform 12"/>
          <p:cNvSpPr>
            <a:spLocks noChangeArrowheads="1"/>
          </p:cNvSpPr>
          <p:nvPr/>
        </p:nvSpPr>
        <p:spPr bwMode="auto">
          <a:xfrm>
            <a:off x="1962150" y="2162175"/>
            <a:ext cx="127000" cy="215900"/>
          </a:xfrm>
          <a:custGeom>
            <a:avLst/>
            <a:gdLst>
              <a:gd name="T0" fmla="*/ 0 w 80"/>
              <a:gd name="T1" fmla="*/ 0 h 136"/>
              <a:gd name="T2" fmla="*/ 201612473 w 80"/>
              <a:gd name="T3" fmla="*/ 257055921 h 136"/>
              <a:gd name="T4" fmla="*/ 15120938 w 80"/>
              <a:gd name="T5" fmla="*/ 342741195 h 136"/>
              <a:gd name="T6" fmla="*/ 0 w 80"/>
              <a:gd name="T7" fmla="*/ 0 h 136"/>
              <a:gd name="T8" fmla="*/ 0 60000 65536"/>
              <a:gd name="T9" fmla="*/ 0 60000 65536"/>
              <a:gd name="T10" fmla="*/ 0 60000 65536"/>
              <a:gd name="T11" fmla="*/ 0 60000 65536"/>
              <a:gd name="T12" fmla="*/ 0 w 80"/>
              <a:gd name="T13" fmla="*/ 0 h 136"/>
              <a:gd name="T14" fmla="*/ 80 w 80"/>
              <a:gd name="T15" fmla="*/ 136 h 136"/>
            </a:gdLst>
            <a:ahLst/>
            <a:cxnLst>
              <a:cxn ang="T8">
                <a:pos x="T0" y="T1"/>
              </a:cxn>
              <a:cxn ang="T9">
                <a:pos x="T2" y="T3"/>
              </a:cxn>
              <a:cxn ang="T10">
                <a:pos x="T4" y="T5"/>
              </a:cxn>
              <a:cxn ang="T11">
                <a:pos x="T6" y="T7"/>
              </a:cxn>
            </a:cxnLst>
            <a:rect l="T12" t="T13" r="T14" b="T15"/>
            <a:pathLst>
              <a:path w="80" h="136">
                <a:moveTo>
                  <a:pt x="0" y="0"/>
                </a:moveTo>
                <a:lnTo>
                  <a:pt x="80" y="102"/>
                </a:lnTo>
                <a:lnTo>
                  <a:pt x="6" y="136"/>
                </a:lnTo>
                <a:lnTo>
                  <a:pt x="0" y="0"/>
                </a:lnTo>
                <a:close/>
              </a:path>
            </a:pathLst>
          </a:custGeom>
          <a:gradFill rotWithShape="0">
            <a:gsLst>
              <a:gs pos="0">
                <a:srgbClr val="66FFFF"/>
              </a:gs>
              <a:gs pos="100000">
                <a:srgbClr val="2F7575"/>
              </a:gs>
            </a:gsLst>
            <a:lin ang="0" scaled="1"/>
          </a:gradFill>
          <a:ln w="9360" cap="sq">
            <a:solidFill>
              <a:srgbClr val="00FFFF"/>
            </a:solidFill>
            <a:round/>
            <a:headEnd/>
            <a:tailEnd/>
          </a:ln>
        </p:spPr>
        <p:txBody>
          <a:bodyPr wrap="none" anchor="ctr"/>
          <a:lstStyle/>
          <a:p>
            <a:endParaRPr lang="it-IT"/>
          </a:p>
        </p:txBody>
      </p:sp>
      <p:sp>
        <p:nvSpPr>
          <p:cNvPr id="33805" name="Freeform 13"/>
          <p:cNvSpPr>
            <a:spLocks noChangeArrowheads="1"/>
          </p:cNvSpPr>
          <p:nvPr/>
        </p:nvSpPr>
        <p:spPr bwMode="auto">
          <a:xfrm>
            <a:off x="1981200" y="2359025"/>
            <a:ext cx="384175" cy="539750"/>
          </a:xfrm>
          <a:custGeom>
            <a:avLst/>
            <a:gdLst>
              <a:gd name="T0" fmla="*/ 0 w 242"/>
              <a:gd name="T1" fmla="*/ 100806239 h 340"/>
              <a:gd name="T2" fmla="*/ 211693171 w 242"/>
              <a:gd name="T3" fmla="*/ 0 h 340"/>
              <a:gd name="T4" fmla="*/ 609877857 w 242"/>
              <a:gd name="T5" fmla="*/ 539313442 h 340"/>
              <a:gd name="T6" fmla="*/ 50403125 w 242"/>
              <a:gd name="T7" fmla="*/ 856853214 h 340"/>
              <a:gd name="T8" fmla="*/ 0 w 242"/>
              <a:gd name="T9" fmla="*/ 100806239 h 340"/>
              <a:gd name="T10" fmla="*/ 0 60000 65536"/>
              <a:gd name="T11" fmla="*/ 0 60000 65536"/>
              <a:gd name="T12" fmla="*/ 0 60000 65536"/>
              <a:gd name="T13" fmla="*/ 0 60000 65536"/>
              <a:gd name="T14" fmla="*/ 0 60000 65536"/>
              <a:gd name="T15" fmla="*/ 0 w 242"/>
              <a:gd name="T16" fmla="*/ 0 h 340"/>
              <a:gd name="T17" fmla="*/ 242 w 242"/>
              <a:gd name="T18" fmla="*/ 340 h 340"/>
            </a:gdLst>
            <a:ahLst/>
            <a:cxnLst>
              <a:cxn ang="T10">
                <a:pos x="T0" y="T1"/>
              </a:cxn>
              <a:cxn ang="T11">
                <a:pos x="T2" y="T3"/>
              </a:cxn>
              <a:cxn ang="T12">
                <a:pos x="T4" y="T5"/>
              </a:cxn>
              <a:cxn ang="T13">
                <a:pos x="T6" y="T7"/>
              </a:cxn>
              <a:cxn ang="T14">
                <a:pos x="T8" y="T9"/>
              </a:cxn>
            </a:cxnLst>
            <a:rect l="T15" t="T16" r="T17" b="T18"/>
            <a:pathLst>
              <a:path w="242" h="340">
                <a:moveTo>
                  <a:pt x="0" y="40"/>
                </a:moveTo>
                <a:lnTo>
                  <a:pt x="84" y="0"/>
                </a:lnTo>
                <a:lnTo>
                  <a:pt x="242" y="214"/>
                </a:lnTo>
                <a:lnTo>
                  <a:pt x="20" y="340"/>
                </a:lnTo>
                <a:lnTo>
                  <a:pt x="0" y="40"/>
                </a:lnTo>
                <a:close/>
              </a:path>
            </a:pathLst>
          </a:custGeom>
          <a:gradFill rotWithShape="0">
            <a:gsLst>
              <a:gs pos="0">
                <a:srgbClr val="FF3300"/>
              </a:gs>
              <a:gs pos="100000">
                <a:srgbClr val="751700"/>
              </a:gs>
            </a:gsLst>
            <a:lin ang="0" scaled="1"/>
          </a:gradFill>
          <a:ln w="9360" cap="sq">
            <a:solidFill>
              <a:srgbClr val="FF3300"/>
            </a:solidFill>
            <a:round/>
            <a:headEnd/>
            <a:tailEnd/>
          </a:ln>
        </p:spPr>
        <p:txBody>
          <a:bodyPr wrap="none" anchor="ctr"/>
          <a:lstStyle/>
          <a:p>
            <a:endParaRPr lang="it-IT"/>
          </a:p>
        </p:txBody>
      </p:sp>
      <p:sp>
        <p:nvSpPr>
          <p:cNvPr id="33806" name="Freeform 14"/>
          <p:cNvSpPr>
            <a:spLocks noChangeArrowheads="1"/>
          </p:cNvSpPr>
          <p:nvPr/>
        </p:nvSpPr>
        <p:spPr bwMode="auto">
          <a:xfrm>
            <a:off x="1609725" y="2352675"/>
            <a:ext cx="371475" cy="552450"/>
          </a:xfrm>
          <a:custGeom>
            <a:avLst/>
            <a:gdLst>
              <a:gd name="T0" fmla="*/ 332660637 w 234"/>
              <a:gd name="T1" fmla="*/ 0 h 348"/>
              <a:gd name="T2" fmla="*/ 534273184 w 234"/>
              <a:gd name="T3" fmla="*/ 95765929 h 348"/>
              <a:gd name="T4" fmla="*/ 589716607 w 234"/>
              <a:gd name="T5" fmla="*/ 877014464 h 348"/>
              <a:gd name="T6" fmla="*/ 0 w 234"/>
              <a:gd name="T7" fmla="*/ 660280904 h 348"/>
              <a:gd name="T8" fmla="*/ 332660637 w 234"/>
              <a:gd name="T9" fmla="*/ 0 h 348"/>
              <a:gd name="T10" fmla="*/ 0 60000 65536"/>
              <a:gd name="T11" fmla="*/ 0 60000 65536"/>
              <a:gd name="T12" fmla="*/ 0 60000 65536"/>
              <a:gd name="T13" fmla="*/ 0 60000 65536"/>
              <a:gd name="T14" fmla="*/ 0 60000 65536"/>
              <a:gd name="T15" fmla="*/ 0 w 234"/>
              <a:gd name="T16" fmla="*/ 0 h 348"/>
              <a:gd name="T17" fmla="*/ 234 w 234"/>
              <a:gd name="T18" fmla="*/ 348 h 348"/>
            </a:gdLst>
            <a:ahLst/>
            <a:cxnLst>
              <a:cxn ang="T10">
                <a:pos x="T0" y="T1"/>
              </a:cxn>
              <a:cxn ang="T11">
                <a:pos x="T2" y="T3"/>
              </a:cxn>
              <a:cxn ang="T12">
                <a:pos x="T4" y="T5"/>
              </a:cxn>
              <a:cxn ang="T13">
                <a:pos x="T6" y="T7"/>
              </a:cxn>
              <a:cxn ang="T14">
                <a:pos x="T8" y="T9"/>
              </a:cxn>
            </a:cxnLst>
            <a:rect l="T15" t="T16" r="T17" b="T18"/>
            <a:pathLst>
              <a:path w="234" h="348">
                <a:moveTo>
                  <a:pt x="132" y="0"/>
                </a:moveTo>
                <a:lnTo>
                  <a:pt x="212" y="38"/>
                </a:lnTo>
                <a:lnTo>
                  <a:pt x="234" y="348"/>
                </a:lnTo>
                <a:lnTo>
                  <a:pt x="0" y="262"/>
                </a:lnTo>
                <a:lnTo>
                  <a:pt x="132" y="0"/>
                </a:lnTo>
                <a:close/>
              </a:path>
            </a:pathLst>
          </a:custGeom>
          <a:gradFill rotWithShape="0">
            <a:gsLst>
              <a:gs pos="0">
                <a:srgbClr val="FF3300"/>
              </a:gs>
              <a:gs pos="100000">
                <a:srgbClr val="751700"/>
              </a:gs>
            </a:gsLst>
            <a:lin ang="0" scaled="1"/>
          </a:gradFill>
          <a:ln w="9360" cap="sq">
            <a:solidFill>
              <a:srgbClr val="FF3300"/>
            </a:solidFill>
            <a:round/>
            <a:headEnd/>
            <a:tailEnd/>
          </a:ln>
        </p:spPr>
        <p:txBody>
          <a:bodyPr wrap="none" anchor="ctr"/>
          <a:lstStyle/>
          <a:p>
            <a:endParaRPr lang="it-IT"/>
          </a:p>
        </p:txBody>
      </p:sp>
      <p:sp>
        <p:nvSpPr>
          <p:cNvPr id="33807" name="Freeform 15"/>
          <p:cNvSpPr>
            <a:spLocks noChangeArrowheads="1"/>
          </p:cNvSpPr>
          <p:nvPr/>
        </p:nvSpPr>
        <p:spPr bwMode="auto">
          <a:xfrm>
            <a:off x="1295400" y="2803525"/>
            <a:ext cx="742950" cy="857250"/>
          </a:xfrm>
          <a:custGeom>
            <a:avLst/>
            <a:gdLst>
              <a:gd name="T0" fmla="*/ 473789450 w 468"/>
              <a:gd name="T1" fmla="*/ 0 h 540"/>
              <a:gd name="T2" fmla="*/ 1098788235 w 468"/>
              <a:gd name="T3" fmla="*/ 216733439 h 540"/>
              <a:gd name="T4" fmla="*/ 1179433214 w 468"/>
              <a:gd name="T5" fmla="*/ 1360884157 h 540"/>
              <a:gd name="T6" fmla="*/ 0 w 468"/>
              <a:gd name="T7" fmla="*/ 917336857 h 540"/>
              <a:gd name="T8" fmla="*/ 473789450 w 468"/>
              <a:gd name="T9" fmla="*/ 0 h 540"/>
              <a:gd name="T10" fmla="*/ 0 60000 65536"/>
              <a:gd name="T11" fmla="*/ 0 60000 65536"/>
              <a:gd name="T12" fmla="*/ 0 60000 65536"/>
              <a:gd name="T13" fmla="*/ 0 60000 65536"/>
              <a:gd name="T14" fmla="*/ 0 60000 65536"/>
              <a:gd name="T15" fmla="*/ 0 w 468"/>
              <a:gd name="T16" fmla="*/ 0 h 540"/>
              <a:gd name="T17" fmla="*/ 468 w 468"/>
              <a:gd name="T18" fmla="*/ 540 h 540"/>
            </a:gdLst>
            <a:ahLst/>
            <a:cxnLst>
              <a:cxn ang="T10">
                <a:pos x="T0" y="T1"/>
              </a:cxn>
              <a:cxn ang="T11">
                <a:pos x="T2" y="T3"/>
              </a:cxn>
              <a:cxn ang="T12">
                <a:pos x="T4" y="T5"/>
              </a:cxn>
              <a:cxn ang="T13">
                <a:pos x="T6" y="T7"/>
              </a:cxn>
              <a:cxn ang="T14">
                <a:pos x="T8" y="T9"/>
              </a:cxn>
            </a:cxnLst>
            <a:rect l="T15" t="T16" r="T17" b="T18"/>
            <a:pathLst>
              <a:path w="468" h="540">
                <a:moveTo>
                  <a:pt x="188" y="0"/>
                </a:moveTo>
                <a:lnTo>
                  <a:pt x="436" y="86"/>
                </a:lnTo>
                <a:lnTo>
                  <a:pt x="468" y="540"/>
                </a:lnTo>
                <a:lnTo>
                  <a:pt x="0" y="364"/>
                </a:lnTo>
                <a:lnTo>
                  <a:pt x="188" y="0"/>
                </a:lnTo>
                <a:close/>
              </a:path>
            </a:pathLst>
          </a:custGeom>
          <a:gradFill rotWithShape="0">
            <a:gsLst>
              <a:gs pos="0">
                <a:srgbClr val="FFA64D"/>
              </a:gs>
              <a:gs pos="100000">
                <a:srgbClr val="754C23"/>
              </a:gs>
            </a:gsLst>
            <a:lin ang="0" scaled="1"/>
          </a:gradFill>
          <a:ln w="9360" cap="sq">
            <a:solidFill>
              <a:srgbClr val="FF9933"/>
            </a:solidFill>
            <a:round/>
            <a:headEnd/>
            <a:tailEnd/>
          </a:ln>
        </p:spPr>
        <p:txBody>
          <a:bodyPr wrap="none" anchor="ctr"/>
          <a:lstStyle/>
          <a:p>
            <a:endParaRPr lang="it-IT"/>
          </a:p>
        </p:txBody>
      </p:sp>
      <p:sp>
        <p:nvSpPr>
          <p:cNvPr id="33808" name="Freeform 16"/>
          <p:cNvSpPr>
            <a:spLocks noChangeArrowheads="1"/>
          </p:cNvSpPr>
          <p:nvPr/>
        </p:nvSpPr>
        <p:spPr bwMode="auto">
          <a:xfrm>
            <a:off x="2028825" y="2727325"/>
            <a:ext cx="749300" cy="939800"/>
          </a:xfrm>
          <a:custGeom>
            <a:avLst/>
            <a:gdLst>
              <a:gd name="T0" fmla="*/ 0 w 472"/>
              <a:gd name="T1" fmla="*/ 327620277 h 592"/>
              <a:gd name="T2" fmla="*/ 574595675 w 472"/>
              <a:gd name="T3" fmla="*/ 0 h 592"/>
              <a:gd name="T4" fmla="*/ 1189513839 w 472"/>
              <a:gd name="T5" fmla="*/ 796369245 h 592"/>
              <a:gd name="T6" fmla="*/ 70564382 w 472"/>
              <a:gd name="T7" fmla="*/ 1491932282 h 592"/>
              <a:gd name="T8" fmla="*/ 0 w 472"/>
              <a:gd name="T9" fmla="*/ 327620277 h 592"/>
              <a:gd name="T10" fmla="*/ 0 60000 65536"/>
              <a:gd name="T11" fmla="*/ 0 60000 65536"/>
              <a:gd name="T12" fmla="*/ 0 60000 65536"/>
              <a:gd name="T13" fmla="*/ 0 60000 65536"/>
              <a:gd name="T14" fmla="*/ 0 60000 65536"/>
              <a:gd name="T15" fmla="*/ 0 w 472"/>
              <a:gd name="T16" fmla="*/ 0 h 592"/>
              <a:gd name="T17" fmla="*/ 472 w 472"/>
              <a:gd name="T18" fmla="*/ 592 h 592"/>
            </a:gdLst>
            <a:ahLst/>
            <a:cxnLst>
              <a:cxn ang="T10">
                <a:pos x="T0" y="T1"/>
              </a:cxn>
              <a:cxn ang="T11">
                <a:pos x="T2" y="T3"/>
              </a:cxn>
              <a:cxn ang="T12">
                <a:pos x="T4" y="T5"/>
              </a:cxn>
              <a:cxn ang="T13">
                <a:pos x="T6" y="T7"/>
              </a:cxn>
              <a:cxn ang="T14">
                <a:pos x="T8" y="T9"/>
              </a:cxn>
            </a:cxnLst>
            <a:rect l="T15" t="T16" r="T17" b="T18"/>
            <a:pathLst>
              <a:path w="472" h="592">
                <a:moveTo>
                  <a:pt x="0" y="130"/>
                </a:moveTo>
                <a:lnTo>
                  <a:pt x="228" y="0"/>
                </a:lnTo>
                <a:lnTo>
                  <a:pt x="472" y="316"/>
                </a:lnTo>
                <a:lnTo>
                  <a:pt x="28" y="592"/>
                </a:lnTo>
                <a:lnTo>
                  <a:pt x="0" y="130"/>
                </a:lnTo>
                <a:close/>
              </a:path>
            </a:pathLst>
          </a:custGeom>
          <a:gradFill rotWithShape="0">
            <a:gsLst>
              <a:gs pos="0">
                <a:srgbClr val="FFA64D"/>
              </a:gs>
              <a:gs pos="100000">
                <a:srgbClr val="754C23"/>
              </a:gs>
            </a:gsLst>
            <a:lin ang="0" scaled="1"/>
          </a:gradFill>
          <a:ln w="9360" cap="sq">
            <a:solidFill>
              <a:srgbClr val="FF9933"/>
            </a:solidFill>
            <a:round/>
            <a:headEnd/>
            <a:tailEnd/>
          </a:ln>
        </p:spPr>
        <p:txBody>
          <a:bodyPr wrap="none" anchor="ctr"/>
          <a:lstStyle/>
          <a:p>
            <a:endParaRPr lang="it-IT"/>
          </a:p>
        </p:txBody>
      </p:sp>
      <p:sp>
        <p:nvSpPr>
          <p:cNvPr id="33809" name="Freeform 17"/>
          <p:cNvSpPr>
            <a:spLocks noChangeArrowheads="1"/>
          </p:cNvSpPr>
          <p:nvPr/>
        </p:nvSpPr>
        <p:spPr bwMode="auto">
          <a:xfrm>
            <a:off x="523875" y="3416300"/>
            <a:ext cx="1682750" cy="2381250"/>
          </a:xfrm>
          <a:custGeom>
            <a:avLst/>
            <a:gdLst>
              <a:gd name="T0" fmla="*/ 1209674840 w 1060"/>
              <a:gd name="T1" fmla="*/ 0 h 1500"/>
              <a:gd name="T2" fmla="*/ 2147483647 w 1060"/>
              <a:gd name="T3" fmla="*/ 453628176 h 1500"/>
              <a:gd name="T4" fmla="*/ 2147483647 w 1060"/>
              <a:gd name="T5" fmla="*/ 2147483647 h 1500"/>
              <a:gd name="T6" fmla="*/ 0 w 1060"/>
              <a:gd name="T7" fmla="*/ 2147483647 h 1500"/>
              <a:gd name="T8" fmla="*/ 1209674840 w 1060"/>
              <a:gd name="T9" fmla="*/ 0 h 1500"/>
              <a:gd name="T10" fmla="*/ 0 60000 65536"/>
              <a:gd name="T11" fmla="*/ 0 60000 65536"/>
              <a:gd name="T12" fmla="*/ 0 60000 65536"/>
              <a:gd name="T13" fmla="*/ 0 60000 65536"/>
              <a:gd name="T14" fmla="*/ 0 60000 65536"/>
              <a:gd name="T15" fmla="*/ 0 w 1060"/>
              <a:gd name="T16" fmla="*/ 0 h 1500"/>
              <a:gd name="T17" fmla="*/ 1060 w 1060"/>
              <a:gd name="T18" fmla="*/ 1500 h 1500"/>
            </a:gdLst>
            <a:ahLst/>
            <a:cxnLst>
              <a:cxn ang="T10">
                <a:pos x="T0" y="T1"/>
              </a:cxn>
              <a:cxn ang="T11">
                <a:pos x="T2" y="T3"/>
              </a:cxn>
              <a:cxn ang="T12">
                <a:pos x="T4" y="T5"/>
              </a:cxn>
              <a:cxn ang="T13">
                <a:pos x="T6" y="T7"/>
              </a:cxn>
              <a:cxn ang="T14">
                <a:pos x="T8" y="T9"/>
              </a:cxn>
            </a:cxnLst>
            <a:rect l="T15" t="T16" r="T17" b="T18"/>
            <a:pathLst>
              <a:path w="1060" h="1500">
                <a:moveTo>
                  <a:pt x="480" y="0"/>
                </a:moveTo>
                <a:lnTo>
                  <a:pt x="964" y="180"/>
                </a:lnTo>
                <a:lnTo>
                  <a:pt x="1060" y="1500"/>
                </a:lnTo>
                <a:lnTo>
                  <a:pt x="0" y="932"/>
                </a:lnTo>
                <a:lnTo>
                  <a:pt x="480" y="0"/>
                </a:lnTo>
                <a:close/>
              </a:path>
            </a:pathLst>
          </a:custGeom>
          <a:gradFill rotWithShape="0">
            <a:gsLst>
              <a:gs pos="0">
                <a:srgbClr val="FFFF00"/>
              </a:gs>
              <a:gs pos="100000">
                <a:srgbClr val="757500"/>
              </a:gs>
            </a:gsLst>
            <a:lin ang="0" scaled="1"/>
          </a:gradFill>
          <a:ln w="9360" cap="sq">
            <a:solidFill>
              <a:srgbClr val="FFFF00"/>
            </a:solidFill>
            <a:round/>
            <a:headEnd/>
            <a:tailEnd/>
          </a:ln>
        </p:spPr>
        <p:txBody>
          <a:bodyPr wrap="none" anchor="ctr"/>
          <a:lstStyle/>
          <a:p>
            <a:endParaRPr lang="it-IT"/>
          </a:p>
        </p:txBody>
      </p:sp>
      <p:sp>
        <p:nvSpPr>
          <p:cNvPr id="33810" name="Freeform 18"/>
          <p:cNvSpPr>
            <a:spLocks noChangeArrowheads="1"/>
          </p:cNvSpPr>
          <p:nvPr/>
        </p:nvSpPr>
        <p:spPr bwMode="auto">
          <a:xfrm>
            <a:off x="2092325" y="3257550"/>
            <a:ext cx="1797050" cy="2514600"/>
          </a:xfrm>
          <a:custGeom>
            <a:avLst/>
            <a:gdLst>
              <a:gd name="T0" fmla="*/ 0 w 1132"/>
              <a:gd name="T1" fmla="*/ 715724353 h 1584"/>
              <a:gd name="T2" fmla="*/ 1139110531 w 1132"/>
              <a:gd name="T3" fmla="*/ 0 h 1584"/>
              <a:gd name="T4" fmla="*/ 2147483647 w 1132"/>
              <a:gd name="T5" fmla="*/ 2147483647 h 1584"/>
              <a:gd name="T6" fmla="*/ 252015616 w 1132"/>
              <a:gd name="T7" fmla="*/ 2147483647 h 1584"/>
              <a:gd name="T8" fmla="*/ 0 w 1132"/>
              <a:gd name="T9" fmla="*/ 715724353 h 1584"/>
              <a:gd name="T10" fmla="*/ 0 60000 65536"/>
              <a:gd name="T11" fmla="*/ 0 60000 65536"/>
              <a:gd name="T12" fmla="*/ 0 60000 65536"/>
              <a:gd name="T13" fmla="*/ 0 60000 65536"/>
              <a:gd name="T14" fmla="*/ 0 60000 65536"/>
              <a:gd name="T15" fmla="*/ 0 w 1132"/>
              <a:gd name="T16" fmla="*/ 0 h 1584"/>
              <a:gd name="T17" fmla="*/ 1132 w 1132"/>
              <a:gd name="T18" fmla="*/ 1584 h 1584"/>
            </a:gdLst>
            <a:ahLst/>
            <a:cxnLst>
              <a:cxn ang="T10">
                <a:pos x="T0" y="T1"/>
              </a:cxn>
              <a:cxn ang="T11">
                <a:pos x="T2" y="T3"/>
              </a:cxn>
              <a:cxn ang="T12">
                <a:pos x="T4" y="T5"/>
              </a:cxn>
              <a:cxn ang="T13">
                <a:pos x="T6" y="T7"/>
              </a:cxn>
              <a:cxn ang="T14">
                <a:pos x="T8" y="T9"/>
              </a:cxn>
            </a:cxnLst>
            <a:rect l="T15" t="T16" r="T17" b="T18"/>
            <a:pathLst>
              <a:path w="1132" h="1584">
                <a:moveTo>
                  <a:pt x="0" y="284"/>
                </a:moveTo>
                <a:lnTo>
                  <a:pt x="452" y="0"/>
                </a:lnTo>
                <a:lnTo>
                  <a:pt x="1132" y="896"/>
                </a:lnTo>
                <a:lnTo>
                  <a:pt x="100" y="1584"/>
                </a:lnTo>
                <a:lnTo>
                  <a:pt x="0" y="284"/>
                </a:lnTo>
                <a:close/>
              </a:path>
            </a:pathLst>
          </a:custGeom>
          <a:gradFill rotWithShape="0">
            <a:gsLst>
              <a:gs pos="0">
                <a:srgbClr val="FFFF00"/>
              </a:gs>
              <a:gs pos="100000">
                <a:srgbClr val="757500"/>
              </a:gs>
            </a:gsLst>
            <a:lin ang="0" scaled="1"/>
          </a:gradFill>
          <a:ln w="9360" cap="sq">
            <a:solidFill>
              <a:srgbClr val="FFFF00"/>
            </a:solidFill>
            <a:round/>
            <a:headEnd/>
            <a:tailEnd/>
          </a:ln>
        </p:spPr>
        <p:txBody>
          <a:bodyPr wrap="none" anchor="ctr"/>
          <a:lstStyle/>
          <a:p>
            <a:endParaRPr lang="it-IT"/>
          </a:p>
        </p:txBody>
      </p:sp>
      <p:sp>
        <p:nvSpPr>
          <p:cNvPr id="33811" name="Line 19"/>
          <p:cNvSpPr>
            <a:spLocks noChangeShapeType="1"/>
          </p:cNvSpPr>
          <p:nvPr/>
        </p:nvSpPr>
        <p:spPr bwMode="auto">
          <a:xfrm flipH="1" flipV="1">
            <a:off x="1919288" y="2081213"/>
            <a:ext cx="2357437" cy="3076575"/>
          </a:xfrm>
          <a:prstGeom prst="line">
            <a:avLst/>
          </a:prstGeom>
          <a:noFill/>
          <a:ln w="38160" cap="sq">
            <a:solidFill>
              <a:srgbClr val="009900"/>
            </a:solidFill>
            <a:miter lim="800000"/>
            <a:headEnd/>
            <a:tailEnd/>
          </a:ln>
        </p:spPr>
        <p:txBody>
          <a:bodyPr/>
          <a:lstStyle/>
          <a:p>
            <a:endParaRPr lang="it-IT"/>
          </a:p>
        </p:txBody>
      </p:sp>
      <p:sp>
        <p:nvSpPr>
          <p:cNvPr id="33812" name="Line 20"/>
          <p:cNvSpPr>
            <a:spLocks noChangeShapeType="1"/>
          </p:cNvSpPr>
          <p:nvPr/>
        </p:nvSpPr>
        <p:spPr bwMode="auto">
          <a:xfrm>
            <a:off x="1933575" y="2095500"/>
            <a:ext cx="347663" cy="4343400"/>
          </a:xfrm>
          <a:prstGeom prst="line">
            <a:avLst/>
          </a:prstGeom>
          <a:noFill/>
          <a:ln w="38160" cap="sq">
            <a:solidFill>
              <a:srgbClr val="009900"/>
            </a:solidFill>
            <a:miter lim="800000"/>
            <a:headEnd/>
            <a:tailEnd/>
          </a:ln>
        </p:spPr>
        <p:txBody>
          <a:bodyPr/>
          <a:lstStyle/>
          <a:p>
            <a:endParaRPr lang="it-IT"/>
          </a:p>
        </p:txBody>
      </p:sp>
      <p:sp>
        <p:nvSpPr>
          <p:cNvPr id="195605" name="Line 21"/>
          <p:cNvSpPr>
            <a:spLocks noChangeShapeType="1"/>
          </p:cNvSpPr>
          <p:nvPr/>
        </p:nvSpPr>
        <p:spPr bwMode="auto">
          <a:xfrm flipH="1">
            <a:off x="947738" y="3848100"/>
            <a:ext cx="52387" cy="1588"/>
          </a:xfrm>
          <a:prstGeom prst="line">
            <a:avLst/>
          </a:prstGeom>
          <a:noFill/>
          <a:ln w="9360" cap="sq">
            <a:solidFill>
              <a:srgbClr val="000000"/>
            </a:solidFill>
            <a:miter lim="800000"/>
            <a:headEnd/>
            <a:tailEnd/>
          </a:ln>
          <a:effectLst>
            <a:outerShdw dist="40186" dir="1096358" algn="ctr" rotWithShape="0">
              <a:srgbClr val="000000"/>
            </a:outerShdw>
          </a:effectLst>
        </p:spPr>
        <p:txBody>
          <a:bodyPr/>
          <a:lstStyle/>
          <a:p>
            <a:pPr>
              <a:defRPr/>
            </a:pPr>
            <a:endParaRPr lang="it-IT">
              <a:latin typeface="Arial" pitchFamily="34" charset="0"/>
            </a:endParaRPr>
          </a:p>
        </p:txBody>
      </p:sp>
      <p:sp>
        <p:nvSpPr>
          <p:cNvPr id="33814" name="Line 22"/>
          <p:cNvSpPr>
            <a:spLocks noChangeShapeType="1"/>
          </p:cNvSpPr>
          <p:nvPr/>
        </p:nvSpPr>
        <p:spPr bwMode="auto">
          <a:xfrm flipH="1">
            <a:off x="2266950" y="4914900"/>
            <a:ext cx="2390775" cy="1524000"/>
          </a:xfrm>
          <a:prstGeom prst="line">
            <a:avLst/>
          </a:prstGeom>
          <a:noFill/>
          <a:ln w="38160" cap="sq">
            <a:solidFill>
              <a:srgbClr val="009900"/>
            </a:solidFill>
            <a:miter lim="800000"/>
            <a:headEnd/>
            <a:tailEnd/>
          </a:ln>
        </p:spPr>
        <p:txBody>
          <a:bodyPr/>
          <a:lstStyle/>
          <a:p>
            <a:endParaRPr lang="it-IT"/>
          </a:p>
        </p:txBody>
      </p:sp>
      <p:sp>
        <p:nvSpPr>
          <p:cNvPr id="33815" name="Line 23"/>
          <p:cNvSpPr>
            <a:spLocks noChangeShapeType="1"/>
          </p:cNvSpPr>
          <p:nvPr/>
        </p:nvSpPr>
        <p:spPr bwMode="auto">
          <a:xfrm>
            <a:off x="1800225" y="2324100"/>
            <a:ext cx="176213" cy="76200"/>
          </a:xfrm>
          <a:prstGeom prst="line">
            <a:avLst/>
          </a:prstGeom>
          <a:noFill/>
          <a:ln w="38160" cap="sq">
            <a:solidFill>
              <a:srgbClr val="009900"/>
            </a:solidFill>
            <a:miter lim="800000"/>
            <a:headEnd/>
            <a:tailEnd/>
          </a:ln>
        </p:spPr>
        <p:txBody>
          <a:bodyPr/>
          <a:lstStyle/>
          <a:p>
            <a:endParaRPr lang="it-IT"/>
          </a:p>
        </p:txBody>
      </p:sp>
      <p:sp>
        <p:nvSpPr>
          <p:cNvPr id="33816" name="Line 24"/>
          <p:cNvSpPr>
            <a:spLocks noChangeShapeType="1"/>
          </p:cNvSpPr>
          <p:nvPr/>
        </p:nvSpPr>
        <p:spPr bwMode="auto">
          <a:xfrm flipV="1">
            <a:off x="1976438" y="2157413"/>
            <a:ext cx="457200" cy="257175"/>
          </a:xfrm>
          <a:prstGeom prst="line">
            <a:avLst/>
          </a:prstGeom>
          <a:noFill/>
          <a:ln w="38160" cap="sq">
            <a:solidFill>
              <a:srgbClr val="009900"/>
            </a:solidFill>
            <a:miter lim="800000"/>
            <a:headEnd/>
            <a:tailEnd/>
          </a:ln>
        </p:spPr>
        <p:txBody>
          <a:bodyPr/>
          <a:lstStyle/>
          <a:p>
            <a:endParaRPr lang="it-IT"/>
          </a:p>
        </p:txBody>
      </p:sp>
      <p:sp>
        <p:nvSpPr>
          <p:cNvPr id="33817" name="Line 25"/>
          <p:cNvSpPr>
            <a:spLocks noChangeShapeType="1"/>
          </p:cNvSpPr>
          <p:nvPr/>
        </p:nvSpPr>
        <p:spPr bwMode="auto">
          <a:xfrm flipV="1">
            <a:off x="1976438" y="2538413"/>
            <a:ext cx="685800" cy="409575"/>
          </a:xfrm>
          <a:prstGeom prst="line">
            <a:avLst/>
          </a:prstGeom>
          <a:noFill/>
          <a:ln w="38160" cap="sq">
            <a:solidFill>
              <a:srgbClr val="009900"/>
            </a:solidFill>
            <a:miter lim="800000"/>
            <a:headEnd/>
            <a:tailEnd/>
          </a:ln>
        </p:spPr>
        <p:txBody>
          <a:bodyPr/>
          <a:lstStyle/>
          <a:p>
            <a:endParaRPr lang="it-IT"/>
          </a:p>
        </p:txBody>
      </p:sp>
      <p:sp>
        <p:nvSpPr>
          <p:cNvPr id="33818" name="Line 26"/>
          <p:cNvSpPr>
            <a:spLocks noChangeShapeType="1"/>
          </p:cNvSpPr>
          <p:nvPr/>
        </p:nvSpPr>
        <p:spPr bwMode="auto">
          <a:xfrm>
            <a:off x="1266825" y="3390900"/>
            <a:ext cx="838200" cy="304800"/>
          </a:xfrm>
          <a:prstGeom prst="line">
            <a:avLst/>
          </a:prstGeom>
          <a:noFill/>
          <a:ln w="38160" cap="sq">
            <a:solidFill>
              <a:srgbClr val="009900"/>
            </a:solidFill>
            <a:miter lim="800000"/>
            <a:headEnd/>
            <a:tailEnd/>
          </a:ln>
        </p:spPr>
        <p:txBody>
          <a:bodyPr/>
          <a:lstStyle/>
          <a:p>
            <a:endParaRPr lang="it-IT"/>
          </a:p>
        </p:txBody>
      </p:sp>
      <p:sp>
        <p:nvSpPr>
          <p:cNvPr id="33819" name="Line 27"/>
          <p:cNvSpPr>
            <a:spLocks noChangeShapeType="1"/>
          </p:cNvSpPr>
          <p:nvPr/>
        </p:nvSpPr>
        <p:spPr bwMode="auto">
          <a:xfrm flipV="1">
            <a:off x="2052638" y="3071813"/>
            <a:ext cx="990600" cy="638175"/>
          </a:xfrm>
          <a:prstGeom prst="line">
            <a:avLst/>
          </a:prstGeom>
          <a:noFill/>
          <a:ln w="38160" cap="sq">
            <a:solidFill>
              <a:srgbClr val="009900"/>
            </a:solidFill>
            <a:miter lim="800000"/>
            <a:headEnd/>
            <a:tailEnd/>
          </a:ln>
        </p:spPr>
        <p:txBody>
          <a:bodyPr/>
          <a:lstStyle/>
          <a:p>
            <a:endParaRPr lang="it-IT"/>
          </a:p>
        </p:txBody>
      </p:sp>
      <p:sp>
        <p:nvSpPr>
          <p:cNvPr id="33820" name="Line 28"/>
          <p:cNvSpPr>
            <a:spLocks noChangeShapeType="1"/>
          </p:cNvSpPr>
          <p:nvPr/>
        </p:nvSpPr>
        <p:spPr bwMode="auto">
          <a:xfrm flipV="1">
            <a:off x="2205038" y="4443413"/>
            <a:ext cx="2057400" cy="1400175"/>
          </a:xfrm>
          <a:prstGeom prst="line">
            <a:avLst/>
          </a:prstGeom>
          <a:noFill/>
          <a:ln w="38160" cap="sq">
            <a:solidFill>
              <a:srgbClr val="009900"/>
            </a:solidFill>
            <a:miter lim="800000"/>
            <a:headEnd/>
            <a:tailEnd/>
          </a:ln>
        </p:spPr>
        <p:txBody>
          <a:bodyPr/>
          <a:lstStyle/>
          <a:p>
            <a:endParaRPr lang="it-IT"/>
          </a:p>
        </p:txBody>
      </p:sp>
      <p:sp>
        <p:nvSpPr>
          <p:cNvPr id="33821" name="Line 29"/>
          <p:cNvSpPr>
            <a:spLocks noChangeShapeType="1"/>
          </p:cNvSpPr>
          <p:nvPr/>
        </p:nvSpPr>
        <p:spPr bwMode="auto">
          <a:xfrm>
            <a:off x="1571625" y="2781300"/>
            <a:ext cx="457200" cy="152400"/>
          </a:xfrm>
          <a:prstGeom prst="line">
            <a:avLst/>
          </a:prstGeom>
          <a:noFill/>
          <a:ln w="38160" cap="sq">
            <a:solidFill>
              <a:srgbClr val="009900"/>
            </a:solidFill>
            <a:miter lim="800000"/>
            <a:headEnd/>
            <a:tailEnd/>
          </a:ln>
        </p:spPr>
        <p:txBody>
          <a:bodyPr/>
          <a:lstStyle/>
          <a:p>
            <a:endParaRPr lang="it-IT"/>
          </a:p>
        </p:txBody>
      </p:sp>
      <p:sp>
        <p:nvSpPr>
          <p:cNvPr id="33822" name="Line 30"/>
          <p:cNvSpPr>
            <a:spLocks noChangeShapeType="1"/>
          </p:cNvSpPr>
          <p:nvPr/>
        </p:nvSpPr>
        <p:spPr bwMode="auto">
          <a:xfrm>
            <a:off x="528638" y="4905375"/>
            <a:ext cx="1676400" cy="914400"/>
          </a:xfrm>
          <a:prstGeom prst="line">
            <a:avLst/>
          </a:prstGeom>
          <a:noFill/>
          <a:ln w="38160" cap="sq">
            <a:solidFill>
              <a:srgbClr val="009900"/>
            </a:solidFill>
            <a:miter lim="800000"/>
            <a:headEnd/>
            <a:tailEnd/>
          </a:ln>
        </p:spPr>
        <p:txBody>
          <a:bodyPr/>
          <a:lstStyle/>
          <a:p>
            <a:endParaRPr lang="it-IT"/>
          </a:p>
        </p:txBody>
      </p:sp>
      <p:sp>
        <p:nvSpPr>
          <p:cNvPr id="33823" name="Line 31"/>
          <p:cNvSpPr>
            <a:spLocks noChangeShapeType="1"/>
          </p:cNvSpPr>
          <p:nvPr/>
        </p:nvSpPr>
        <p:spPr bwMode="auto">
          <a:xfrm>
            <a:off x="300038" y="5295900"/>
            <a:ext cx="1981200" cy="1143000"/>
          </a:xfrm>
          <a:prstGeom prst="line">
            <a:avLst/>
          </a:prstGeom>
          <a:noFill/>
          <a:ln w="38160" cap="sq">
            <a:solidFill>
              <a:srgbClr val="009900"/>
            </a:solidFill>
            <a:miter lim="800000"/>
            <a:headEnd/>
            <a:tailEnd/>
          </a:ln>
        </p:spPr>
        <p:txBody>
          <a:bodyPr/>
          <a:lstStyle/>
          <a:p>
            <a:endParaRPr lang="it-IT"/>
          </a:p>
        </p:txBody>
      </p:sp>
      <p:sp>
        <p:nvSpPr>
          <p:cNvPr id="33824" name="Text Box 32"/>
          <p:cNvSpPr txBox="1">
            <a:spLocks noChangeArrowheads="1"/>
          </p:cNvSpPr>
          <p:nvPr/>
        </p:nvSpPr>
        <p:spPr bwMode="auto">
          <a:xfrm>
            <a:off x="136525" y="1250950"/>
            <a:ext cx="8893175" cy="398463"/>
          </a:xfrm>
          <a:prstGeom prst="rect">
            <a:avLst/>
          </a:prstGeom>
          <a:noFill/>
          <a:ln w="9525">
            <a:noFill/>
            <a:round/>
            <a:headEnd/>
            <a:tailEnd/>
          </a:ln>
        </p:spPr>
        <p:txBody>
          <a:bodyPr lIns="90000" tIns="46800" rIns="90000" bIns="46800">
            <a:spAutoFit/>
          </a:bodyPr>
          <a:lstStyle/>
          <a:p>
            <a:pPr>
              <a:spcBef>
                <a:spcPts val="12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b="1" dirty="0" err="1">
                <a:solidFill>
                  <a:srgbClr val="FFFFFF"/>
                </a:solidFill>
                <a:latin typeface="Comic Sans MS" pitchFamily="66" charset="0"/>
              </a:rPr>
              <a:t>Popolazione</a:t>
            </a:r>
            <a:r>
              <a:rPr lang="en-GB" sz="2000" b="1" dirty="0">
                <a:solidFill>
                  <a:srgbClr val="FFFFFF"/>
                </a:solidFill>
                <a:latin typeface="Comic Sans MS" pitchFamily="66" charset="0"/>
              </a:rPr>
              <a:t> USA </a:t>
            </a:r>
            <a:r>
              <a:rPr lang="en-GB" sz="2000" b="1" dirty="0" err="1">
                <a:solidFill>
                  <a:srgbClr val="FFFFFF"/>
                </a:solidFill>
                <a:latin typeface="Comic Sans MS" pitchFamily="66" charset="0"/>
              </a:rPr>
              <a:t>di</a:t>
            </a:r>
            <a:r>
              <a:rPr lang="en-GB" sz="2000" b="1" dirty="0">
                <a:solidFill>
                  <a:srgbClr val="FFFFFF"/>
                </a:solidFill>
                <a:latin typeface="Comic Sans MS" pitchFamily="66" charset="0"/>
              </a:rPr>
              <a:t>     e    </a:t>
            </a:r>
            <a:r>
              <a:rPr lang="en-GB" sz="2000" b="1" dirty="0" err="1">
                <a:solidFill>
                  <a:srgbClr val="FFFFFF"/>
                </a:solidFill>
                <a:latin typeface="Comic Sans MS" pitchFamily="66" charset="0"/>
              </a:rPr>
              <a:t>di</a:t>
            </a:r>
            <a:r>
              <a:rPr lang="en-GB" sz="2000" b="1" dirty="0">
                <a:solidFill>
                  <a:srgbClr val="FFFFFF"/>
                </a:solidFill>
                <a:latin typeface="Comic Sans MS" pitchFamily="66" charset="0"/>
              </a:rPr>
              <a:t> </a:t>
            </a:r>
            <a:r>
              <a:rPr lang="en-GB" sz="2000" b="1" dirty="0" err="1">
                <a:solidFill>
                  <a:srgbClr val="FFFFFF"/>
                </a:solidFill>
                <a:latin typeface="Comic Sans MS" pitchFamily="66" charset="0"/>
              </a:rPr>
              <a:t>età</a:t>
            </a:r>
            <a:r>
              <a:rPr lang="en-GB" sz="2000" b="1" dirty="0">
                <a:solidFill>
                  <a:srgbClr val="FFFFFF"/>
                </a:solidFill>
                <a:latin typeface="Comic Sans MS" pitchFamily="66" charset="0"/>
              </a:rPr>
              <a:t> </a:t>
            </a:r>
            <a:r>
              <a:rPr lang="en-GB" sz="2000" b="1" dirty="0" err="1">
                <a:solidFill>
                  <a:srgbClr val="FFFFFF"/>
                </a:solidFill>
                <a:latin typeface="Comic Sans MS" pitchFamily="66" charset="0"/>
              </a:rPr>
              <a:t>compresa</a:t>
            </a:r>
            <a:r>
              <a:rPr lang="en-GB" sz="2000" b="1" dirty="0">
                <a:solidFill>
                  <a:srgbClr val="FFFFFF"/>
                </a:solidFill>
                <a:latin typeface="Comic Sans MS" pitchFamily="66" charset="0"/>
              </a:rPr>
              <a:t> </a:t>
            </a:r>
            <a:r>
              <a:rPr lang="en-GB" sz="2000" b="1" dirty="0" err="1">
                <a:solidFill>
                  <a:srgbClr val="FFFFFF"/>
                </a:solidFill>
                <a:latin typeface="Comic Sans MS" pitchFamily="66" charset="0"/>
              </a:rPr>
              <a:t>tra</a:t>
            </a:r>
            <a:r>
              <a:rPr lang="en-GB" sz="2000" b="1" dirty="0">
                <a:solidFill>
                  <a:srgbClr val="FFFFFF"/>
                </a:solidFill>
                <a:latin typeface="Comic Sans MS" pitchFamily="66" charset="0"/>
              </a:rPr>
              <a:t> 15 e 49 </a:t>
            </a:r>
            <a:r>
              <a:rPr lang="en-GB" sz="2000" b="1" dirty="0" err="1">
                <a:solidFill>
                  <a:srgbClr val="FFFFFF"/>
                </a:solidFill>
                <a:latin typeface="Comic Sans MS" pitchFamily="66" charset="0"/>
              </a:rPr>
              <a:t>anni</a:t>
            </a:r>
            <a:endParaRPr lang="en-GB" sz="2000" b="1" dirty="0">
              <a:solidFill>
                <a:srgbClr val="FFFFFF"/>
              </a:solidFill>
              <a:latin typeface="Comic Sans MS" pitchFamily="66" charset="0"/>
            </a:endParaRPr>
          </a:p>
        </p:txBody>
      </p:sp>
      <p:sp>
        <p:nvSpPr>
          <p:cNvPr id="33825" name="Rectangle 33"/>
          <p:cNvSpPr>
            <a:spLocks noChangeArrowheads="1"/>
          </p:cNvSpPr>
          <p:nvPr/>
        </p:nvSpPr>
        <p:spPr bwMode="auto">
          <a:xfrm>
            <a:off x="3851920" y="0"/>
            <a:ext cx="3981450" cy="1143000"/>
          </a:xfrm>
          <a:prstGeom prst="rect">
            <a:avLst/>
          </a:prstGeom>
          <a:noFill/>
          <a:ln w="9525">
            <a:noFill/>
            <a:round/>
            <a:headEnd/>
            <a:tailEnd/>
          </a:ln>
        </p:spPr>
        <p:txBody>
          <a:bodyPr lIns="90000" tIns="46800" rIns="90000" bIns="46800" anchor="ct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600" dirty="0">
                <a:solidFill>
                  <a:srgbClr val="FFFFFF"/>
                </a:solidFill>
                <a:latin typeface="Comic Sans MS" pitchFamily="66" charset="0"/>
              </a:rPr>
              <a:t>PREVALENZA</a:t>
            </a:r>
          </a:p>
        </p:txBody>
      </p:sp>
      <p:grpSp>
        <p:nvGrpSpPr>
          <p:cNvPr id="2" name="Group 34"/>
          <p:cNvGrpSpPr>
            <a:grpSpLocks/>
          </p:cNvGrpSpPr>
          <p:nvPr/>
        </p:nvGrpSpPr>
        <p:grpSpPr bwMode="auto">
          <a:xfrm>
            <a:off x="2699792" y="1196752"/>
            <a:ext cx="455612" cy="331787"/>
            <a:chOff x="2025" y="789"/>
            <a:chExt cx="287" cy="209"/>
          </a:xfrm>
        </p:grpSpPr>
        <p:sp>
          <p:nvSpPr>
            <p:cNvPr id="33832" name="Oval 35"/>
            <p:cNvSpPr>
              <a:spLocks noChangeArrowheads="1"/>
            </p:cNvSpPr>
            <p:nvPr/>
          </p:nvSpPr>
          <p:spPr bwMode="auto">
            <a:xfrm>
              <a:off x="2025" y="837"/>
              <a:ext cx="165" cy="161"/>
            </a:xfrm>
            <a:prstGeom prst="ellipse">
              <a:avLst/>
            </a:prstGeom>
            <a:noFill/>
            <a:ln w="38160" cap="sq">
              <a:solidFill>
                <a:srgbClr val="00FFFF"/>
              </a:solidFill>
              <a:miter lim="800000"/>
              <a:headEnd/>
              <a:tailEnd/>
            </a:ln>
          </p:spPr>
          <p:txBody>
            <a:bodyPr wrap="none" anchor="ctr"/>
            <a:lstStyle/>
            <a:p>
              <a:endParaRPr lang="it-IT"/>
            </a:p>
          </p:txBody>
        </p:sp>
        <p:sp>
          <p:nvSpPr>
            <p:cNvPr id="33833" name="Line 36"/>
            <p:cNvSpPr>
              <a:spLocks noChangeShapeType="1"/>
            </p:cNvSpPr>
            <p:nvPr/>
          </p:nvSpPr>
          <p:spPr bwMode="auto">
            <a:xfrm flipV="1">
              <a:off x="2198" y="787"/>
              <a:ext cx="114" cy="89"/>
            </a:xfrm>
            <a:prstGeom prst="line">
              <a:avLst/>
            </a:prstGeom>
            <a:noFill/>
            <a:ln w="38160" cap="sq">
              <a:solidFill>
                <a:srgbClr val="00FFFF"/>
              </a:solidFill>
              <a:miter lim="800000"/>
              <a:headEnd/>
              <a:tailEnd type="triangle" w="med" len="med"/>
            </a:ln>
          </p:spPr>
          <p:txBody>
            <a:bodyPr/>
            <a:lstStyle/>
            <a:p>
              <a:endParaRPr lang="it-IT"/>
            </a:p>
          </p:txBody>
        </p:sp>
      </p:grpSp>
      <p:grpSp>
        <p:nvGrpSpPr>
          <p:cNvPr id="3" name="Group 37"/>
          <p:cNvGrpSpPr>
            <a:grpSpLocks/>
          </p:cNvGrpSpPr>
          <p:nvPr/>
        </p:nvGrpSpPr>
        <p:grpSpPr bwMode="auto">
          <a:xfrm>
            <a:off x="3347864" y="1340768"/>
            <a:ext cx="265113" cy="377825"/>
            <a:chOff x="2448" y="792"/>
            <a:chExt cx="167" cy="238"/>
          </a:xfrm>
        </p:grpSpPr>
        <p:sp>
          <p:nvSpPr>
            <p:cNvPr id="33829" name="Oval 38"/>
            <p:cNvSpPr>
              <a:spLocks noChangeArrowheads="1"/>
            </p:cNvSpPr>
            <p:nvPr/>
          </p:nvSpPr>
          <p:spPr bwMode="auto">
            <a:xfrm>
              <a:off x="2448" y="792"/>
              <a:ext cx="167" cy="141"/>
            </a:xfrm>
            <a:prstGeom prst="ellipse">
              <a:avLst/>
            </a:prstGeom>
            <a:noFill/>
            <a:ln w="38160" cap="sq">
              <a:solidFill>
                <a:srgbClr val="FF66FF"/>
              </a:solidFill>
              <a:miter lim="800000"/>
              <a:headEnd/>
              <a:tailEnd/>
            </a:ln>
          </p:spPr>
          <p:txBody>
            <a:bodyPr wrap="none" anchor="ctr"/>
            <a:lstStyle/>
            <a:p>
              <a:endParaRPr lang="it-IT"/>
            </a:p>
          </p:txBody>
        </p:sp>
        <p:sp>
          <p:nvSpPr>
            <p:cNvPr id="33830" name="Line 39"/>
            <p:cNvSpPr>
              <a:spLocks noChangeShapeType="1"/>
            </p:cNvSpPr>
            <p:nvPr/>
          </p:nvSpPr>
          <p:spPr bwMode="auto">
            <a:xfrm>
              <a:off x="2534" y="954"/>
              <a:ext cx="0" cy="76"/>
            </a:xfrm>
            <a:prstGeom prst="line">
              <a:avLst/>
            </a:prstGeom>
            <a:noFill/>
            <a:ln w="38160" cap="sq">
              <a:solidFill>
                <a:srgbClr val="FF66FF"/>
              </a:solidFill>
              <a:miter lim="800000"/>
              <a:headEnd/>
              <a:tailEnd/>
            </a:ln>
          </p:spPr>
          <p:txBody>
            <a:bodyPr/>
            <a:lstStyle/>
            <a:p>
              <a:endParaRPr lang="it-IT"/>
            </a:p>
          </p:txBody>
        </p:sp>
        <p:sp>
          <p:nvSpPr>
            <p:cNvPr id="33831" name="Line 40"/>
            <p:cNvSpPr>
              <a:spLocks noChangeShapeType="1"/>
            </p:cNvSpPr>
            <p:nvPr/>
          </p:nvSpPr>
          <p:spPr bwMode="auto">
            <a:xfrm flipH="1">
              <a:off x="2501" y="988"/>
              <a:ext cx="66" cy="0"/>
            </a:xfrm>
            <a:prstGeom prst="line">
              <a:avLst/>
            </a:prstGeom>
            <a:noFill/>
            <a:ln w="38160" cap="sq">
              <a:solidFill>
                <a:srgbClr val="FF66FF"/>
              </a:solidFill>
              <a:miter lim="800000"/>
              <a:headEnd/>
              <a:tailEnd/>
            </a:ln>
          </p:spPr>
          <p:txBody>
            <a:bodyPr/>
            <a:lstStyle/>
            <a:p>
              <a:endParaRPr lang="it-IT"/>
            </a:p>
          </p:txBody>
        </p:sp>
      </p:grpSp>
      <p:sp>
        <p:nvSpPr>
          <p:cNvPr id="33828" name="WordArt 41"/>
          <p:cNvSpPr>
            <a:spLocks noChangeArrowheads="1" noChangeShapeType="1" noTextEdit="1"/>
          </p:cNvSpPr>
          <p:nvPr/>
        </p:nvSpPr>
        <p:spPr bwMode="auto">
          <a:xfrm rot="240000">
            <a:off x="509588" y="165100"/>
            <a:ext cx="2914650" cy="569913"/>
          </a:xfrm>
          <a:prstGeom prst="rect">
            <a:avLst/>
          </a:prstGeom>
        </p:spPr>
        <p:txBody>
          <a:bodyPr wrap="none" fromWordArt="1">
            <a:prstTxWarp prst="textPlain">
              <a:avLst>
                <a:gd name="adj" fmla="val 50000"/>
              </a:avLst>
            </a:prstTxWarp>
            <a:scene3d>
              <a:camera prst="legacyPerspectiveFront">
                <a:rot lat="20519995" lon="1080000" rev="0"/>
              </a:camera>
              <a:lightRig rig="legacyHarsh2" dir="b"/>
            </a:scene3d>
            <a:sp3d extrusionH="61900" prstMaterial="legacyMatte">
              <a:extrusionClr>
                <a:srgbClr val="FF0000"/>
              </a:extrusionClr>
            </a:sp3d>
          </a:bodyPr>
          <a:lstStyle/>
          <a:p>
            <a:r>
              <a:rPr lang="it-IT" b="1" kern="10">
                <a:ln w="9525">
                  <a:round/>
                  <a:headEnd/>
                  <a:tailEnd/>
                </a:ln>
                <a:gradFill rotWithShape="1">
                  <a:gsLst>
                    <a:gs pos="0">
                      <a:srgbClr val="FF3300"/>
                    </a:gs>
                    <a:gs pos="100000">
                      <a:srgbClr val="FFFF99"/>
                    </a:gs>
                  </a:gsLst>
                  <a:lin ang="5160000" scaled="1"/>
                </a:gradFill>
                <a:latin typeface="Comic Sans MS"/>
              </a:rPr>
              <a:t>Infezione da HPV</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457200" y="128588"/>
            <a:ext cx="8216900" cy="6630987"/>
          </a:xfrm>
          <a:prstGeom prst="rect">
            <a:avLst/>
          </a:prstGeom>
          <a:noFill/>
          <a:ln w="9525">
            <a:noFill/>
            <a:round/>
            <a:headEnd/>
            <a:tailEnd/>
          </a:ln>
        </p:spPr>
        <p:txBody>
          <a:bodyPr lIns="0" tIns="0" rIns="0" bIns="0" anchor="ctr"/>
          <a:lstStyle/>
          <a:p>
            <a:pPr>
              <a:spcBef>
                <a:spcPts val="800"/>
              </a:spcBef>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3200" b="1">
                <a:solidFill>
                  <a:srgbClr val="FFFF66"/>
                </a:solidFill>
              </a:rPr>
              <a:t>Il 75% di uomini e donne entrano in contatto con HPV nel corso della vita</a:t>
            </a:r>
          </a:p>
          <a:p>
            <a:pPr>
              <a:spcBef>
                <a:spcPts val="800"/>
              </a:spcBef>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3200" b="1">
              <a:solidFill>
                <a:srgbClr val="FFFF66"/>
              </a:solidFill>
            </a:endParaRPr>
          </a:p>
          <a:p>
            <a:pPr>
              <a:spcBef>
                <a:spcPts val="800"/>
              </a:spcBef>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3200" b="1">
                <a:solidFill>
                  <a:srgbClr val="FFFF66"/>
                </a:solidFill>
              </a:rPr>
              <a:t>Il 50% delle donne entra in contatto con un HPV oncogeno</a:t>
            </a:r>
          </a:p>
          <a:p>
            <a:pPr>
              <a:spcBef>
                <a:spcPts val="800"/>
              </a:spcBef>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3200" b="1">
              <a:solidFill>
                <a:srgbClr val="FFFF66"/>
              </a:solidFill>
            </a:endParaRPr>
          </a:p>
          <a:p>
            <a:pPr>
              <a:spcBef>
                <a:spcPts val="800"/>
              </a:spcBef>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3200" b="1">
                <a:solidFill>
                  <a:srgbClr val="FFFF66"/>
                </a:solidFill>
              </a:rPr>
              <a:t> Nel 39% dei casi entro 24 mesi dall'inizio dell'attività sessuale ed il rischio è proporzionale al numero di partners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4818" name="WordArt 1"/>
          <p:cNvSpPr>
            <a:spLocks noChangeArrowheads="1" noChangeShapeType="1" noTextEdit="1"/>
          </p:cNvSpPr>
          <p:nvPr/>
        </p:nvSpPr>
        <p:spPr bwMode="auto">
          <a:xfrm rot="-540000">
            <a:off x="-6350" y="273050"/>
            <a:ext cx="2751138" cy="661988"/>
          </a:xfrm>
          <a:prstGeom prst="rect">
            <a:avLst/>
          </a:prstGeom>
        </p:spPr>
        <p:txBody>
          <a:bodyPr wrap="none" fromWordArt="1">
            <a:prstTxWarp prst="textPlain">
              <a:avLst>
                <a:gd name="adj" fmla="val 50000"/>
              </a:avLst>
            </a:prstTxWarp>
            <a:scene3d>
              <a:camera prst="legacyPerspectiveFront">
                <a:rot lat="20519985" lon="1080000" rev="0"/>
              </a:camera>
              <a:lightRig rig="legacyHarsh2" dir="b"/>
            </a:scene3d>
            <a:sp3d extrusionH="61900" prstMaterial="legacyMatte">
              <a:extrusionClr>
                <a:srgbClr val="FF0000"/>
              </a:extrusionClr>
            </a:sp3d>
          </a:bodyPr>
          <a:lstStyle/>
          <a:p>
            <a:r>
              <a:rPr lang="it-IT" b="1" kern="10">
                <a:ln w="9525">
                  <a:round/>
                  <a:headEnd/>
                  <a:tailEnd/>
                </a:ln>
                <a:gradFill rotWithShape="1">
                  <a:gsLst>
                    <a:gs pos="0">
                      <a:srgbClr val="FF3300"/>
                    </a:gs>
                    <a:gs pos="100000">
                      <a:srgbClr val="FFFF99"/>
                    </a:gs>
                  </a:gsLst>
                  <a:lin ang="5940000" scaled="1"/>
                </a:gradFill>
                <a:latin typeface="Comic Sans MS"/>
              </a:rPr>
              <a:t>Infezione da HPV</a:t>
            </a:r>
          </a:p>
        </p:txBody>
      </p:sp>
      <p:sp>
        <p:nvSpPr>
          <p:cNvPr id="34819" name="Text Box 2"/>
          <p:cNvSpPr txBox="1">
            <a:spLocks noChangeArrowheads="1"/>
          </p:cNvSpPr>
          <p:nvPr/>
        </p:nvSpPr>
        <p:spPr bwMode="auto">
          <a:xfrm>
            <a:off x="2411760" y="620688"/>
            <a:ext cx="5832648" cy="1433513"/>
          </a:xfrm>
          <a:prstGeom prst="rect">
            <a:avLst/>
          </a:prstGeom>
          <a:noFill/>
          <a:ln w="9525">
            <a:noFill/>
            <a:round/>
            <a:headEnd/>
            <a:tailEnd/>
          </a:ln>
        </p:spPr>
        <p:txBody>
          <a:bodyPr lIns="90000" tIns="46800" rIns="90000" bIns="46800" anchor="ct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4000" b="1" i="1" dirty="0">
                <a:solidFill>
                  <a:srgbClr val="FFFF66"/>
                </a:solidFill>
                <a:latin typeface="Comic Sans MS" pitchFamily="66" charset="0"/>
              </a:rPr>
              <a:t>Vie di trasmissione</a:t>
            </a:r>
          </a:p>
        </p:txBody>
      </p:sp>
      <p:sp>
        <p:nvSpPr>
          <p:cNvPr id="34820" name="Text Box 3"/>
          <p:cNvSpPr txBox="1">
            <a:spLocks noChangeArrowheads="1"/>
          </p:cNvSpPr>
          <p:nvPr/>
        </p:nvSpPr>
        <p:spPr bwMode="auto">
          <a:xfrm>
            <a:off x="457200" y="1600200"/>
            <a:ext cx="8220075" cy="4598988"/>
          </a:xfrm>
          <a:prstGeom prst="rect">
            <a:avLst/>
          </a:prstGeom>
          <a:noFill/>
          <a:ln w="9525">
            <a:noFill/>
            <a:round/>
            <a:headEnd/>
            <a:tailEnd/>
          </a:ln>
        </p:spPr>
        <p:txBody>
          <a:bodyPr lIns="0" tIns="0" rIns="0" bIns="0" anchor="ctr"/>
          <a:lstStyle/>
          <a:p>
            <a:pPr>
              <a:spcBef>
                <a:spcPts val="8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600" b="1">
                <a:solidFill>
                  <a:srgbClr val="FFFF99"/>
                </a:solidFill>
                <a:latin typeface="Comic Sans MS" pitchFamily="66" charset="0"/>
              </a:rPr>
              <a:t>- Principalmente per via sessuale</a:t>
            </a:r>
          </a:p>
          <a:p>
            <a:pPr>
              <a:spcBef>
                <a:spcPts val="8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3200">
              <a:solidFill>
                <a:srgbClr val="000000"/>
              </a:solidFill>
            </a:endParaRPr>
          </a:p>
          <a:p>
            <a:pPr>
              <a:spcBef>
                <a:spcPts val="8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600" b="1">
                <a:solidFill>
                  <a:srgbClr val="FFFF99"/>
                </a:solidFill>
                <a:latin typeface="Comic Sans MS" pitchFamily="66" charset="0"/>
              </a:rPr>
              <a:t>- Possibili vie non sessuali</a:t>
            </a:r>
          </a:p>
          <a:p>
            <a:pPr>
              <a:spcBef>
                <a:spcPts val="8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b="1">
                <a:solidFill>
                  <a:srgbClr val="FFFFFF"/>
                </a:solidFill>
                <a:latin typeface="Comic Sans MS" pitchFamily="66" charset="0"/>
              </a:rPr>
              <a:t> es. contatto digito-genitale, </a:t>
            </a:r>
          </a:p>
          <a:p>
            <a:pPr>
              <a:spcBef>
                <a:spcPts val="8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b="1">
                <a:solidFill>
                  <a:srgbClr val="FFFFFF"/>
                </a:solidFill>
                <a:latin typeface="Comic Sans MS" pitchFamily="66" charset="0"/>
              </a:rPr>
              <a:t>guanti, strumenti chirurgici, biancheria intima (rari)</a:t>
            </a:r>
          </a:p>
          <a:p>
            <a:pPr>
              <a:spcBef>
                <a:spcPts val="8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3200">
              <a:solidFill>
                <a:srgbClr val="000000"/>
              </a:solidFill>
            </a:endParaRPr>
          </a:p>
          <a:p>
            <a:pPr>
              <a:spcBef>
                <a:spcPts val="8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a:solidFill>
                  <a:srgbClr val="FFFF99"/>
                </a:solidFill>
                <a:latin typeface="Comic Sans MS" pitchFamily="66" charset="0"/>
              </a:rPr>
              <a:t>- Materno-neonatale, sia orizzontale che verticale</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5842" name="Text Box 1"/>
          <p:cNvSpPr txBox="1">
            <a:spLocks noChangeArrowheads="1"/>
          </p:cNvSpPr>
          <p:nvPr/>
        </p:nvSpPr>
        <p:spPr bwMode="auto">
          <a:xfrm>
            <a:off x="457200" y="128588"/>
            <a:ext cx="8228013" cy="1435100"/>
          </a:xfrm>
          <a:prstGeom prst="rect">
            <a:avLst/>
          </a:prstGeom>
          <a:noFill/>
          <a:ln w="9525">
            <a:noFill/>
            <a:round/>
            <a:headEnd/>
            <a:tailEnd/>
          </a:ln>
        </p:spPr>
        <p:txBody>
          <a:bodyPr lIns="90000" tIns="46800" rIns="90000" bIns="46800" anchor="ct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3600">
                <a:solidFill>
                  <a:srgbClr val="FFB515"/>
                </a:solidFill>
              </a:rPr>
              <a:t/>
            </a:r>
            <a:br>
              <a:rPr lang="it-IT" sz="3600">
                <a:solidFill>
                  <a:srgbClr val="FFB515"/>
                </a:solidFill>
              </a:rPr>
            </a:br>
            <a:endParaRPr lang="it-IT" sz="3600">
              <a:solidFill>
                <a:srgbClr val="FFB515"/>
              </a:solidFill>
            </a:endParaRPr>
          </a:p>
        </p:txBody>
      </p:sp>
      <p:sp>
        <p:nvSpPr>
          <p:cNvPr id="35843" name="Text Box 2"/>
          <p:cNvSpPr txBox="1">
            <a:spLocks noChangeArrowheads="1"/>
          </p:cNvSpPr>
          <p:nvPr/>
        </p:nvSpPr>
        <p:spPr bwMode="auto">
          <a:xfrm>
            <a:off x="457200" y="1588"/>
            <a:ext cx="8228013" cy="8401050"/>
          </a:xfrm>
          <a:prstGeom prst="rect">
            <a:avLst/>
          </a:prstGeom>
          <a:noFill/>
          <a:ln w="9525">
            <a:noFill/>
            <a:round/>
            <a:headEnd/>
            <a:tailEnd/>
          </a:ln>
        </p:spPr>
        <p:txBody>
          <a:bodyPr lIns="90000" tIns="46800" rIns="90000" bIns="46800"/>
          <a:lstStyle/>
          <a:p>
            <a:pPr marL="342900" indent="-327025">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it-IT" sz="2600" i="1" dirty="0">
              <a:solidFill>
                <a:srgbClr val="FFCC00"/>
              </a:solidFill>
              <a:latin typeface="Comic Sans MS" pitchFamily="66" charset="0"/>
            </a:endParaRPr>
          </a:p>
          <a:p>
            <a:pPr marL="342900" indent="-327025">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3600" b="1" i="1" dirty="0" smtClean="0">
                <a:solidFill>
                  <a:srgbClr val="FFCC00"/>
                </a:solidFill>
                <a:latin typeface="Comic Sans MS" pitchFamily="66" charset="0"/>
              </a:rPr>
              <a:t>             PROFILATTICO</a:t>
            </a:r>
            <a:endParaRPr lang="it-IT" sz="3600" b="1" i="1" dirty="0">
              <a:solidFill>
                <a:srgbClr val="FFCC00"/>
              </a:solidFill>
              <a:latin typeface="Comic Sans MS" pitchFamily="66" charset="0"/>
            </a:endParaRPr>
          </a:p>
          <a:p>
            <a:pPr marL="342900" indent="-327025">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it-IT" sz="2600" dirty="0">
              <a:solidFill>
                <a:srgbClr val="FFFFFF"/>
              </a:solidFill>
              <a:latin typeface="Comic Sans MS" pitchFamily="66" charset="0"/>
            </a:endParaRPr>
          </a:p>
          <a:p>
            <a:pPr marL="342900" indent="-327025">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600" dirty="0">
                <a:solidFill>
                  <a:srgbClr val="FFFFFF"/>
                </a:solidFill>
                <a:latin typeface="Comic Sans MS" pitchFamily="66" charset="0"/>
              </a:rPr>
              <a:t>L'utilizzo costante del profilattico conferisce protezione efficace,</a:t>
            </a:r>
          </a:p>
          <a:p>
            <a:pPr marL="342900" indent="-327025">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600" dirty="0">
                <a:solidFill>
                  <a:srgbClr val="FFFFFF"/>
                </a:solidFill>
                <a:latin typeface="Comic Sans MS" pitchFamily="66" charset="0"/>
              </a:rPr>
              <a:t> tuttavia...</a:t>
            </a:r>
          </a:p>
          <a:p>
            <a:pPr marL="342900" indent="-327025">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600" dirty="0">
                <a:solidFill>
                  <a:srgbClr val="FFFFFF"/>
                </a:solidFill>
                <a:latin typeface="Comic Sans MS" pitchFamily="66" charset="0"/>
              </a:rPr>
              <a:t>possibilità di trasmissione per contatti intimi cute-cute (regione perineale e perianale).</a:t>
            </a:r>
          </a:p>
          <a:p>
            <a:pPr marL="342900" indent="-327025">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600" dirty="0">
                <a:solidFill>
                  <a:srgbClr val="FFFFFF"/>
                </a:solidFill>
                <a:latin typeface="Comic Sans MS" pitchFamily="66" charset="0"/>
              </a:rPr>
              <a:t> </a:t>
            </a:r>
          </a:p>
          <a:p>
            <a:pPr marL="342900" indent="-327025">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600" dirty="0">
                <a:solidFill>
                  <a:srgbClr val="FFFF66"/>
                </a:solidFill>
                <a:latin typeface="Comic Sans MS" pitchFamily="66" charset="0"/>
              </a:rPr>
              <a:t>Incidenza infezione da HPV</a:t>
            </a:r>
          </a:p>
          <a:p>
            <a:pPr marL="342900" indent="-327025">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600" dirty="0">
                <a:solidFill>
                  <a:srgbClr val="FFFFFF"/>
                </a:solidFill>
                <a:latin typeface="Comic Sans MS" pitchFamily="66" charset="0"/>
              </a:rPr>
              <a:t>Condom 100%: </a:t>
            </a:r>
            <a:r>
              <a:rPr lang="it-IT" sz="2600" dirty="0">
                <a:solidFill>
                  <a:srgbClr val="FF3300"/>
                </a:solidFill>
                <a:latin typeface="Comic Sans MS" pitchFamily="66" charset="0"/>
              </a:rPr>
              <a:t> 37,8%</a:t>
            </a:r>
          </a:p>
          <a:p>
            <a:pPr marL="342900" indent="-327025">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600" dirty="0">
                <a:solidFill>
                  <a:srgbClr val="FFFFFF"/>
                </a:solidFill>
                <a:latin typeface="Comic Sans MS" pitchFamily="66" charset="0"/>
              </a:rPr>
              <a:t>Condom &lt;5%: 89,3%</a:t>
            </a:r>
          </a:p>
          <a:p>
            <a:pPr marL="342900" indent="-327025">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it-IT" sz="2400" dirty="0">
              <a:solidFill>
                <a:srgbClr val="FFFFFF"/>
              </a:solidFill>
            </a:endParaRPr>
          </a:p>
          <a:p>
            <a:pPr marL="342900" indent="-327025">
              <a:spcBef>
                <a:spcPts val="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it-IT" sz="2400" dirty="0">
              <a:solidFill>
                <a:srgbClr val="FFFFFF"/>
              </a:solidFill>
            </a:endParaRPr>
          </a:p>
        </p:txBody>
      </p:sp>
      <p:sp>
        <p:nvSpPr>
          <p:cNvPr id="35844" name="Text Box 3"/>
          <p:cNvSpPr txBox="1">
            <a:spLocks noChangeArrowheads="1"/>
          </p:cNvSpPr>
          <p:nvPr/>
        </p:nvSpPr>
        <p:spPr bwMode="auto">
          <a:xfrm>
            <a:off x="4427538" y="6308725"/>
            <a:ext cx="5221287" cy="784225"/>
          </a:xfrm>
          <a:prstGeom prst="rect">
            <a:avLst/>
          </a:prstGeom>
          <a:noFill/>
          <a:ln w="9525">
            <a:noFill/>
            <a:round/>
            <a:headEnd/>
            <a:tailEnd/>
          </a:ln>
        </p:spPr>
        <p:txBody>
          <a:bodyPr lIns="90000" tIns="45000" rIns="90000" bIns="45000"/>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a:solidFill>
                <a:srgbClr val="E6E6FF"/>
              </a:solidFill>
            </a:endParaRPr>
          </a:p>
          <a:p>
            <a:pPr marL="733425" lvl="1" indent="-276225" algn="l">
              <a:buFont typeface="Times New Roman"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200" i="1">
                <a:solidFill>
                  <a:srgbClr val="E6E6FF"/>
                </a:solidFill>
                <a:latin typeface="Times New Roman" pitchFamily="18" charset="0"/>
              </a:rPr>
              <a:t>Winer RL et al, N Engl J Med. 2006 Jun 22;354(25):2645-54. </a:t>
            </a:r>
          </a:p>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200" i="1">
              <a:solidFill>
                <a:srgbClr val="E6E6FF"/>
              </a:solidFill>
              <a:latin typeface="Times New Roman" pitchFamily="18" charset="0"/>
            </a:endParaRPr>
          </a:p>
        </p:txBody>
      </p:sp>
      <p:sp>
        <p:nvSpPr>
          <p:cNvPr id="35845" name="WordArt 4"/>
          <p:cNvSpPr>
            <a:spLocks noChangeArrowheads="1" noChangeShapeType="1" noTextEdit="1"/>
          </p:cNvSpPr>
          <p:nvPr/>
        </p:nvSpPr>
        <p:spPr bwMode="auto">
          <a:xfrm rot="-540000">
            <a:off x="34843" y="399751"/>
            <a:ext cx="2751138" cy="661988"/>
          </a:xfrm>
          <a:prstGeom prst="rect">
            <a:avLst/>
          </a:prstGeom>
        </p:spPr>
        <p:txBody>
          <a:bodyPr wrap="none" fromWordArt="1">
            <a:prstTxWarp prst="textPlain">
              <a:avLst>
                <a:gd name="adj" fmla="val 50000"/>
              </a:avLst>
            </a:prstTxWarp>
            <a:scene3d>
              <a:camera prst="legacyPerspectiveFront">
                <a:rot lat="20519985" lon="1080000" rev="0"/>
              </a:camera>
              <a:lightRig rig="legacyHarsh2" dir="b"/>
            </a:scene3d>
            <a:sp3d extrusionH="61900" prstMaterial="legacyMatte">
              <a:extrusionClr>
                <a:srgbClr val="FF0000"/>
              </a:extrusionClr>
            </a:sp3d>
          </a:bodyPr>
          <a:lstStyle/>
          <a:p>
            <a:r>
              <a:rPr lang="it-IT" b="1" kern="10" dirty="0">
                <a:ln w="9525">
                  <a:round/>
                  <a:headEnd/>
                  <a:tailEnd/>
                </a:ln>
                <a:gradFill rotWithShape="1">
                  <a:gsLst>
                    <a:gs pos="0">
                      <a:srgbClr val="FF3300"/>
                    </a:gs>
                    <a:gs pos="100000">
                      <a:srgbClr val="FFFF99"/>
                    </a:gs>
                  </a:gsLst>
                  <a:lin ang="5940000" scaled="1"/>
                </a:gradFill>
                <a:latin typeface="Comic Sans MS"/>
              </a:rPr>
              <a:t>Infezione da HPV</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6866" name="Line 1"/>
          <p:cNvSpPr>
            <a:spLocks noChangeShapeType="1"/>
          </p:cNvSpPr>
          <p:nvPr/>
        </p:nvSpPr>
        <p:spPr bwMode="auto">
          <a:xfrm>
            <a:off x="1317625" y="3886200"/>
            <a:ext cx="3598863" cy="1588"/>
          </a:xfrm>
          <a:prstGeom prst="line">
            <a:avLst/>
          </a:prstGeom>
          <a:noFill/>
          <a:ln w="9360" cap="sq">
            <a:solidFill>
              <a:srgbClr val="FFFFFF"/>
            </a:solidFill>
            <a:miter lim="800000"/>
            <a:headEnd/>
            <a:tailEnd/>
          </a:ln>
        </p:spPr>
        <p:txBody>
          <a:bodyPr/>
          <a:lstStyle/>
          <a:p>
            <a:endParaRPr lang="it-IT"/>
          </a:p>
        </p:txBody>
      </p:sp>
      <p:sp>
        <p:nvSpPr>
          <p:cNvPr id="36867" name="Line 2"/>
          <p:cNvSpPr>
            <a:spLocks noChangeShapeType="1"/>
          </p:cNvSpPr>
          <p:nvPr/>
        </p:nvSpPr>
        <p:spPr bwMode="auto">
          <a:xfrm>
            <a:off x="1317625" y="3238500"/>
            <a:ext cx="3598863" cy="1588"/>
          </a:xfrm>
          <a:prstGeom prst="line">
            <a:avLst/>
          </a:prstGeom>
          <a:noFill/>
          <a:ln w="9360" cap="sq">
            <a:solidFill>
              <a:srgbClr val="FFFFFF"/>
            </a:solidFill>
            <a:miter lim="800000"/>
            <a:headEnd/>
            <a:tailEnd/>
          </a:ln>
        </p:spPr>
        <p:txBody>
          <a:bodyPr/>
          <a:lstStyle/>
          <a:p>
            <a:endParaRPr lang="it-IT"/>
          </a:p>
        </p:txBody>
      </p:sp>
      <p:sp>
        <p:nvSpPr>
          <p:cNvPr id="36868" name="Line 3"/>
          <p:cNvSpPr>
            <a:spLocks noChangeShapeType="1"/>
          </p:cNvSpPr>
          <p:nvPr/>
        </p:nvSpPr>
        <p:spPr bwMode="auto">
          <a:xfrm>
            <a:off x="1317625" y="4678363"/>
            <a:ext cx="3598863" cy="1587"/>
          </a:xfrm>
          <a:prstGeom prst="line">
            <a:avLst/>
          </a:prstGeom>
          <a:noFill/>
          <a:ln w="9360" cap="sq">
            <a:solidFill>
              <a:srgbClr val="FFFFFF"/>
            </a:solidFill>
            <a:miter lim="800000"/>
            <a:headEnd/>
            <a:tailEnd/>
          </a:ln>
        </p:spPr>
        <p:txBody>
          <a:bodyPr/>
          <a:lstStyle/>
          <a:p>
            <a:endParaRPr lang="it-IT"/>
          </a:p>
        </p:txBody>
      </p:sp>
      <p:sp>
        <p:nvSpPr>
          <p:cNvPr id="36869" name="Rectangle 4"/>
          <p:cNvSpPr>
            <a:spLocks noChangeArrowheads="1"/>
          </p:cNvSpPr>
          <p:nvPr/>
        </p:nvSpPr>
        <p:spPr bwMode="auto">
          <a:xfrm>
            <a:off x="573088" y="6430963"/>
            <a:ext cx="8424862" cy="276225"/>
          </a:xfrm>
          <a:prstGeom prst="rect">
            <a:avLst/>
          </a:prstGeom>
          <a:noFill/>
          <a:ln w="9525">
            <a:noFill/>
            <a:round/>
            <a:headEnd/>
            <a:tailEnd/>
          </a:ln>
        </p:spPr>
        <p:txBody>
          <a:bodyPr lIns="90000" tIns="46800" rIns="90000" bIns="46800">
            <a:spAutoFit/>
          </a:bodyP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i="1">
                <a:solidFill>
                  <a:srgbClr val="FFFFFF"/>
                </a:solidFill>
                <a:latin typeface="Times New Roman" pitchFamily="18" charset="0"/>
                <a:cs typeface="Arial" charset="0"/>
              </a:rPr>
              <a:t>Winer RL. et al. Am J Epidemiol. 2003</a:t>
            </a:r>
          </a:p>
        </p:txBody>
      </p:sp>
      <p:sp>
        <p:nvSpPr>
          <p:cNvPr id="36870" name="Text Box 5"/>
          <p:cNvSpPr txBox="1">
            <a:spLocks noChangeArrowheads="1"/>
          </p:cNvSpPr>
          <p:nvPr/>
        </p:nvSpPr>
        <p:spPr bwMode="auto">
          <a:xfrm>
            <a:off x="4763" y="112713"/>
            <a:ext cx="8999537" cy="1008062"/>
          </a:xfrm>
          <a:prstGeom prst="rect">
            <a:avLst/>
          </a:prstGeom>
          <a:noFill/>
          <a:ln w="9525">
            <a:noFill/>
            <a:round/>
            <a:headEnd/>
            <a:tailEnd/>
          </a:ln>
        </p:spPr>
        <p:txBody>
          <a:bodyPr lIns="90000" tIns="46800" rIns="90000" bIns="46800">
            <a:spAutoFit/>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en-US" sz="3000">
                <a:solidFill>
                  <a:srgbClr val="FFFFFF"/>
                </a:solidFill>
                <a:latin typeface="Comic Sans MS" pitchFamily="66" charset="0"/>
                <a:cs typeface="Arial" charset="0"/>
              </a:rPr>
              <a:t>Rischio cumulativo di infezione da HPV dal momento del primo rapporto  sessuale</a:t>
            </a:r>
          </a:p>
        </p:txBody>
      </p:sp>
      <p:sp>
        <p:nvSpPr>
          <p:cNvPr id="36871" name="Rectangle 6"/>
          <p:cNvSpPr>
            <a:spLocks noChangeArrowheads="1"/>
          </p:cNvSpPr>
          <p:nvPr/>
        </p:nvSpPr>
        <p:spPr bwMode="auto">
          <a:xfrm>
            <a:off x="1909763" y="5737225"/>
            <a:ext cx="2379662" cy="304800"/>
          </a:xfrm>
          <a:prstGeom prst="rect">
            <a:avLst/>
          </a:prstGeom>
          <a:noFill/>
          <a:ln w="9525">
            <a:noFill/>
            <a:round/>
            <a:headEnd/>
            <a:tailEnd/>
          </a:ln>
        </p:spPr>
        <p:txBody>
          <a:bodyPr wrap="none" lIns="0" tIns="0" rIns="0" bIns="0">
            <a:spAutoFit/>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000" b="1">
                <a:solidFill>
                  <a:srgbClr val="FFFFFF"/>
                </a:solidFill>
                <a:latin typeface="Arial Narrow" pitchFamily="34" charset="0"/>
                <a:cs typeface="Arial" charset="0"/>
              </a:rPr>
              <a:t>Mesi dal primo rapporto</a:t>
            </a:r>
          </a:p>
        </p:txBody>
      </p:sp>
      <p:sp>
        <p:nvSpPr>
          <p:cNvPr id="36872" name="Rectangle 7"/>
          <p:cNvSpPr>
            <a:spLocks noChangeArrowheads="1"/>
          </p:cNvSpPr>
          <p:nvPr/>
        </p:nvSpPr>
        <p:spPr bwMode="auto">
          <a:xfrm>
            <a:off x="1300163" y="2627313"/>
            <a:ext cx="3659187" cy="2757487"/>
          </a:xfrm>
          <a:prstGeom prst="rect">
            <a:avLst/>
          </a:prstGeom>
          <a:noFill/>
          <a:ln w="9360" cap="sq">
            <a:solidFill>
              <a:srgbClr val="FFFFFF"/>
            </a:solidFill>
            <a:miter lim="800000"/>
            <a:headEnd/>
            <a:tailEnd/>
          </a:ln>
        </p:spPr>
        <p:txBody>
          <a:bodyPr wrap="none" anchor="ctr"/>
          <a:lstStyle/>
          <a:p>
            <a:endParaRPr lang="it-IT"/>
          </a:p>
        </p:txBody>
      </p:sp>
      <p:sp>
        <p:nvSpPr>
          <p:cNvPr id="36873" name="Rectangle 8"/>
          <p:cNvSpPr>
            <a:spLocks noChangeArrowheads="1"/>
          </p:cNvSpPr>
          <p:nvPr/>
        </p:nvSpPr>
        <p:spPr bwMode="auto">
          <a:xfrm>
            <a:off x="1054100" y="4554538"/>
            <a:ext cx="161925" cy="212725"/>
          </a:xfrm>
          <a:prstGeom prst="rect">
            <a:avLst/>
          </a:prstGeom>
          <a:noFill/>
          <a:ln w="9525">
            <a:noFill/>
            <a:round/>
            <a:headEnd/>
            <a:tailEnd/>
          </a:ln>
        </p:spPr>
        <p:txBody>
          <a:bodyPr wrap="none" lIns="0" tIns="0" rIns="0" bIns="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FFFFFF"/>
                </a:solidFill>
                <a:latin typeface="Arial Narrow" pitchFamily="34" charset="0"/>
              </a:rPr>
              <a:t>20</a:t>
            </a:r>
          </a:p>
        </p:txBody>
      </p:sp>
      <p:sp>
        <p:nvSpPr>
          <p:cNvPr id="36874" name="Rectangle 9"/>
          <p:cNvSpPr>
            <a:spLocks noChangeArrowheads="1"/>
          </p:cNvSpPr>
          <p:nvPr/>
        </p:nvSpPr>
        <p:spPr bwMode="auto">
          <a:xfrm>
            <a:off x="1054100" y="3802063"/>
            <a:ext cx="161925" cy="212725"/>
          </a:xfrm>
          <a:prstGeom prst="rect">
            <a:avLst/>
          </a:prstGeom>
          <a:noFill/>
          <a:ln w="9525">
            <a:noFill/>
            <a:round/>
            <a:headEnd/>
            <a:tailEnd/>
          </a:ln>
        </p:spPr>
        <p:txBody>
          <a:bodyPr wrap="none" lIns="0" tIns="0" rIns="0" bIns="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FFFFFF"/>
                </a:solidFill>
                <a:latin typeface="Arial Narrow" pitchFamily="34" charset="0"/>
              </a:rPr>
              <a:t>40</a:t>
            </a:r>
          </a:p>
        </p:txBody>
      </p:sp>
      <p:sp>
        <p:nvSpPr>
          <p:cNvPr id="36875" name="Rectangle 10"/>
          <p:cNvSpPr>
            <a:spLocks noChangeArrowheads="1"/>
          </p:cNvSpPr>
          <p:nvPr/>
        </p:nvSpPr>
        <p:spPr bwMode="auto">
          <a:xfrm>
            <a:off x="1054100" y="3092450"/>
            <a:ext cx="161925" cy="212725"/>
          </a:xfrm>
          <a:prstGeom prst="rect">
            <a:avLst/>
          </a:prstGeom>
          <a:noFill/>
          <a:ln w="9525">
            <a:noFill/>
            <a:round/>
            <a:headEnd/>
            <a:tailEnd/>
          </a:ln>
        </p:spPr>
        <p:txBody>
          <a:bodyPr wrap="none" lIns="0" tIns="0" rIns="0" bIns="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FFFFFF"/>
                </a:solidFill>
                <a:latin typeface="Arial Narrow" pitchFamily="34" charset="0"/>
              </a:rPr>
              <a:t>60</a:t>
            </a:r>
          </a:p>
        </p:txBody>
      </p:sp>
      <p:sp>
        <p:nvSpPr>
          <p:cNvPr id="36876" name="Rectangle 11"/>
          <p:cNvSpPr>
            <a:spLocks noChangeArrowheads="1"/>
          </p:cNvSpPr>
          <p:nvPr/>
        </p:nvSpPr>
        <p:spPr bwMode="auto">
          <a:xfrm>
            <a:off x="1054100" y="2719388"/>
            <a:ext cx="161925" cy="212725"/>
          </a:xfrm>
          <a:prstGeom prst="rect">
            <a:avLst/>
          </a:prstGeom>
          <a:noFill/>
          <a:ln w="9525">
            <a:noFill/>
            <a:round/>
            <a:headEnd/>
            <a:tailEnd/>
          </a:ln>
        </p:spPr>
        <p:txBody>
          <a:bodyPr wrap="none" lIns="0" tIns="0" rIns="0" bIns="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FFFFFF"/>
                </a:solidFill>
                <a:latin typeface="Arial Narrow" pitchFamily="34" charset="0"/>
              </a:rPr>
              <a:t>70</a:t>
            </a:r>
          </a:p>
        </p:txBody>
      </p:sp>
      <p:sp>
        <p:nvSpPr>
          <p:cNvPr id="36877" name="Rectangle 12"/>
          <p:cNvSpPr>
            <a:spLocks noChangeArrowheads="1"/>
          </p:cNvSpPr>
          <p:nvPr/>
        </p:nvSpPr>
        <p:spPr bwMode="auto">
          <a:xfrm>
            <a:off x="1244600" y="5387975"/>
            <a:ext cx="80963" cy="212725"/>
          </a:xfrm>
          <a:prstGeom prst="rect">
            <a:avLst/>
          </a:prstGeom>
          <a:noFill/>
          <a:ln w="9525">
            <a:noFill/>
            <a:round/>
            <a:headEnd/>
            <a:tailEnd/>
          </a:ln>
        </p:spPr>
        <p:txBody>
          <a:bodyPr wrap="none" lIns="0" tIns="0" rIns="0" bIns="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FFFFFF"/>
                </a:solidFill>
                <a:latin typeface="Arial Narrow" pitchFamily="34" charset="0"/>
              </a:rPr>
              <a:t>0</a:t>
            </a:r>
          </a:p>
        </p:txBody>
      </p:sp>
      <p:sp>
        <p:nvSpPr>
          <p:cNvPr id="36878" name="Rectangle 13"/>
          <p:cNvSpPr>
            <a:spLocks noChangeArrowheads="1"/>
          </p:cNvSpPr>
          <p:nvPr/>
        </p:nvSpPr>
        <p:spPr bwMode="auto">
          <a:xfrm>
            <a:off x="1971675" y="5387975"/>
            <a:ext cx="161925" cy="212725"/>
          </a:xfrm>
          <a:prstGeom prst="rect">
            <a:avLst/>
          </a:prstGeom>
          <a:noFill/>
          <a:ln w="9525">
            <a:noFill/>
            <a:round/>
            <a:headEnd/>
            <a:tailEnd/>
          </a:ln>
        </p:spPr>
        <p:txBody>
          <a:bodyPr wrap="none" lIns="0" tIns="0" rIns="0" bIns="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FFFFFF"/>
                </a:solidFill>
                <a:latin typeface="Arial Narrow" pitchFamily="34" charset="0"/>
              </a:rPr>
              <a:t>12</a:t>
            </a:r>
          </a:p>
        </p:txBody>
      </p:sp>
      <p:sp>
        <p:nvSpPr>
          <p:cNvPr id="36879" name="Rectangle 14"/>
          <p:cNvSpPr>
            <a:spLocks noChangeArrowheads="1"/>
          </p:cNvSpPr>
          <p:nvPr/>
        </p:nvSpPr>
        <p:spPr bwMode="auto">
          <a:xfrm>
            <a:off x="2755900" y="5387975"/>
            <a:ext cx="161925" cy="212725"/>
          </a:xfrm>
          <a:prstGeom prst="rect">
            <a:avLst/>
          </a:prstGeom>
          <a:noFill/>
          <a:ln w="9525">
            <a:noFill/>
            <a:round/>
            <a:headEnd/>
            <a:tailEnd/>
          </a:ln>
        </p:spPr>
        <p:txBody>
          <a:bodyPr wrap="none" lIns="0" tIns="0" rIns="0" bIns="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FFFFFF"/>
                </a:solidFill>
                <a:latin typeface="Arial Narrow" pitchFamily="34" charset="0"/>
              </a:rPr>
              <a:t>24</a:t>
            </a:r>
          </a:p>
        </p:txBody>
      </p:sp>
      <p:sp>
        <p:nvSpPr>
          <p:cNvPr id="36880" name="Rectangle 15"/>
          <p:cNvSpPr>
            <a:spLocks noChangeArrowheads="1"/>
          </p:cNvSpPr>
          <p:nvPr/>
        </p:nvSpPr>
        <p:spPr bwMode="auto">
          <a:xfrm>
            <a:off x="3543300" y="5387975"/>
            <a:ext cx="161925" cy="212725"/>
          </a:xfrm>
          <a:prstGeom prst="rect">
            <a:avLst/>
          </a:prstGeom>
          <a:noFill/>
          <a:ln w="9525">
            <a:noFill/>
            <a:round/>
            <a:headEnd/>
            <a:tailEnd/>
          </a:ln>
        </p:spPr>
        <p:txBody>
          <a:bodyPr wrap="none" lIns="0" tIns="0" rIns="0" bIns="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FFFFFF"/>
                </a:solidFill>
                <a:latin typeface="Arial Narrow" pitchFamily="34" charset="0"/>
              </a:rPr>
              <a:t>36</a:t>
            </a:r>
          </a:p>
        </p:txBody>
      </p:sp>
      <p:sp>
        <p:nvSpPr>
          <p:cNvPr id="36881" name="Rectangle 16"/>
          <p:cNvSpPr>
            <a:spLocks noChangeArrowheads="1"/>
          </p:cNvSpPr>
          <p:nvPr/>
        </p:nvSpPr>
        <p:spPr bwMode="auto">
          <a:xfrm>
            <a:off x="4327525" y="5387975"/>
            <a:ext cx="161925" cy="212725"/>
          </a:xfrm>
          <a:prstGeom prst="rect">
            <a:avLst/>
          </a:prstGeom>
          <a:noFill/>
          <a:ln w="9525">
            <a:noFill/>
            <a:round/>
            <a:headEnd/>
            <a:tailEnd/>
          </a:ln>
        </p:spPr>
        <p:txBody>
          <a:bodyPr wrap="none" lIns="0" tIns="0" rIns="0" bIns="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FFFFFF"/>
                </a:solidFill>
                <a:latin typeface="Arial Narrow" pitchFamily="34" charset="0"/>
              </a:rPr>
              <a:t>48</a:t>
            </a:r>
          </a:p>
        </p:txBody>
      </p:sp>
      <p:sp>
        <p:nvSpPr>
          <p:cNvPr id="36882" name="Freeform 17"/>
          <p:cNvSpPr>
            <a:spLocks noChangeArrowheads="1"/>
          </p:cNvSpPr>
          <p:nvPr/>
        </p:nvSpPr>
        <p:spPr bwMode="auto">
          <a:xfrm>
            <a:off x="1323975" y="4521200"/>
            <a:ext cx="371475" cy="852488"/>
          </a:xfrm>
          <a:custGeom>
            <a:avLst/>
            <a:gdLst>
              <a:gd name="T0" fmla="*/ 2147483647 w 330"/>
              <a:gd name="T1" fmla="*/ 2147483647 h 516"/>
              <a:gd name="T2" fmla="*/ 2147483647 w 330"/>
              <a:gd name="T3" fmla="*/ 2147483647 h 516"/>
              <a:gd name="T4" fmla="*/ 2147483647 w 330"/>
              <a:gd name="T5" fmla="*/ 2147483647 h 516"/>
              <a:gd name="T6" fmla="*/ 2147483647 w 330"/>
              <a:gd name="T7" fmla="*/ 2147483647 h 516"/>
              <a:gd name="T8" fmla="*/ 2147483647 w 330"/>
              <a:gd name="T9" fmla="*/ 2147483647 h 516"/>
              <a:gd name="T10" fmla="*/ 2147483647 w 330"/>
              <a:gd name="T11" fmla="*/ 2147483647 h 516"/>
              <a:gd name="T12" fmla="*/ 2147483647 w 330"/>
              <a:gd name="T13" fmla="*/ 2147483647 h 516"/>
              <a:gd name="T14" fmla="*/ 2147483647 w 330"/>
              <a:gd name="T15" fmla="*/ 2147483647 h 516"/>
              <a:gd name="T16" fmla="*/ 2147483647 w 330"/>
              <a:gd name="T17" fmla="*/ 2147483647 h 516"/>
              <a:gd name="T18" fmla="*/ 2147483647 w 330"/>
              <a:gd name="T19" fmla="*/ 2147483647 h 516"/>
              <a:gd name="T20" fmla="*/ 2147483647 w 330"/>
              <a:gd name="T21" fmla="*/ 2147483647 h 516"/>
              <a:gd name="T22" fmla="*/ 2147483647 w 330"/>
              <a:gd name="T23" fmla="*/ 2147483647 h 516"/>
              <a:gd name="T24" fmla="*/ 2147483647 w 330"/>
              <a:gd name="T25" fmla="*/ 2147483647 h 516"/>
              <a:gd name="T26" fmla="*/ 2147483647 w 330"/>
              <a:gd name="T27" fmla="*/ 2147483647 h 516"/>
              <a:gd name="T28" fmla="*/ 2147483647 w 330"/>
              <a:gd name="T29" fmla="*/ 2147483647 h 516"/>
              <a:gd name="T30" fmla="*/ 2147483647 w 330"/>
              <a:gd name="T31" fmla="*/ 2147483647 h 516"/>
              <a:gd name="T32" fmla="*/ 2147483647 w 330"/>
              <a:gd name="T33" fmla="*/ 2147483647 h 516"/>
              <a:gd name="T34" fmla="*/ 2147483647 w 330"/>
              <a:gd name="T35" fmla="*/ 2147483647 h 516"/>
              <a:gd name="T36" fmla="*/ 2147483647 w 330"/>
              <a:gd name="T37" fmla="*/ 2147483647 h 516"/>
              <a:gd name="T38" fmla="*/ 2147483647 w 330"/>
              <a:gd name="T39" fmla="*/ 2147483647 h 516"/>
              <a:gd name="T40" fmla="*/ 2147483647 w 330"/>
              <a:gd name="T41" fmla="*/ 2147483647 h 516"/>
              <a:gd name="T42" fmla="*/ 2147483647 w 330"/>
              <a:gd name="T43" fmla="*/ 2147483647 h 516"/>
              <a:gd name="T44" fmla="*/ 2147483647 w 330"/>
              <a:gd name="T45" fmla="*/ 2147483647 h 516"/>
              <a:gd name="T46" fmla="*/ 2147483647 w 330"/>
              <a:gd name="T47" fmla="*/ 2147483647 h 516"/>
              <a:gd name="T48" fmla="*/ 2147483647 w 330"/>
              <a:gd name="T49" fmla="*/ 0 h 5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30"/>
              <a:gd name="T76" fmla="*/ 0 h 516"/>
              <a:gd name="T77" fmla="*/ 330 w 330"/>
              <a:gd name="T78" fmla="*/ 516 h 51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30" h="516">
                <a:moveTo>
                  <a:pt x="3" y="516"/>
                </a:moveTo>
                <a:cubicBezTo>
                  <a:pt x="1" y="501"/>
                  <a:pt x="0" y="485"/>
                  <a:pt x="5" y="478"/>
                </a:cubicBezTo>
                <a:cubicBezTo>
                  <a:pt x="10" y="472"/>
                  <a:pt x="29" y="481"/>
                  <a:pt x="34" y="477"/>
                </a:cubicBezTo>
                <a:cubicBezTo>
                  <a:pt x="39" y="472"/>
                  <a:pt x="31" y="454"/>
                  <a:pt x="35" y="450"/>
                </a:cubicBezTo>
                <a:cubicBezTo>
                  <a:pt x="39" y="445"/>
                  <a:pt x="54" y="460"/>
                  <a:pt x="58" y="448"/>
                </a:cubicBezTo>
                <a:cubicBezTo>
                  <a:pt x="63" y="435"/>
                  <a:pt x="63" y="392"/>
                  <a:pt x="66" y="372"/>
                </a:cubicBezTo>
                <a:cubicBezTo>
                  <a:pt x="70" y="351"/>
                  <a:pt x="77" y="338"/>
                  <a:pt x="79" y="327"/>
                </a:cubicBezTo>
                <a:cubicBezTo>
                  <a:pt x="81" y="315"/>
                  <a:pt x="78" y="310"/>
                  <a:pt x="81" y="300"/>
                </a:cubicBezTo>
                <a:cubicBezTo>
                  <a:pt x="84" y="291"/>
                  <a:pt x="91" y="276"/>
                  <a:pt x="96" y="269"/>
                </a:cubicBezTo>
                <a:cubicBezTo>
                  <a:pt x="99" y="261"/>
                  <a:pt x="100" y="258"/>
                  <a:pt x="105" y="253"/>
                </a:cubicBezTo>
                <a:cubicBezTo>
                  <a:pt x="110" y="249"/>
                  <a:pt x="122" y="245"/>
                  <a:pt x="125" y="240"/>
                </a:cubicBezTo>
                <a:cubicBezTo>
                  <a:pt x="128" y="235"/>
                  <a:pt x="114" y="225"/>
                  <a:pt x="123" y="222"/>
                </a:cubicBezTo>
                <a:cubicBezTo>
                  <a:pt x="132" y="219"/>
                  <a:pt x="169" y="225"/>
                  <a:pt x="177" y="222"/>
                </a:cubicBezTo>
                <a:cubicBezTo>
                  <a:pt x="186" y="220"/>
                  <a:pt x="174" y="208"/>
                  <a:pt x="178" y="204"/>
                </a:cubicBezTo>
                <a:cubicBezTo>
                  <a:pt x="183" y="200"/>
                  <a:pt x="199" y="205"/>
                  <a:pt x="205" y="199"/>
                </a:cubicBezTo>
                <a:cubicBezTo>
                  <a:pt x="210" y="193"/>
                  <a:pt x="210" y="181"/>
                  <a:pt x="212" y="169"/>
                </a:cubicBezTo>
                <a:cubicBezTo>
                  <a:pt x="214" y="158"/>
                  <a:pt x="214" y="141"/>
                  <a:pt x="218" y="130"/>
                </a:cubicBezTo>
                <a:cubicBezTo>
                  <a:pt x="222" y="120"/>
                  <a:pt x="231" y="114"/>
                  <a:pt x="234" y="107"/>
                </a:cubicBezTo>
                <a:cubicBezTo>
                  <a:pt x="237" y="100"/>
                  <a:pt x="232" y="93"/>
                  <a:pt x="236" y="90"/>
                </a:cubicBezTo>
                <a:cubicBezTo>
                  <a:pt x="240" y="87"/>
                  <a:pt x="254" y="93"/>
                  <a:pt x="257" y="90"/>
                </a:cubicBezTo>
                <a:cubicBezTo>
                  <a:pt x="260" y="87"/>
                  <a:pt x="250" y="79"/>
                  <a:pt x="253" y="75"/>
                </a:cubicBezTo>
                <a:cubicBezTo>
                  <a:pt x="256" y="71"/>
                  <a:pt x="272" y="72"/>
                  <a:pt x="277" y="69"/>
                </a:cubicBezTo>
                <a:cubicBezTo>
                  <a:pt x="282" y="64"/>
                  <a:pt x="275" y="55"/>
                  <a:pt x="282" y="51"/>
                </a:cubicBezTo>
                <a:cubicBezTo>
                  <a:pt x="290" y="47"/>
                  <a:pt x="313" y="55"/>
                  <a:pt x="321" y="46"/>
                </a:cubicBezTo>
                <a:cubicBezTo>
                  <a:pt x="329" y="38"/>
                  <a:pt x="328" y="10"/>
                  <a:pt x="330" y="0"/>
                </a:cubicBezTo>
              </a:path>
            </a:pathLst>
          </a:custGeom>
          <a:noFill/>
          <a:ln w="38160" cap="sq">
            <a:solidFill>
              <a:srgbClr val="009999"/>
            </a:solidFill>
            <a:round/>
            <a:headEnd/>
            <a:tailEnd/>
          </a:ln>
        </p:spPr>
        <p:txBody>
          <a:bodyPr wrap="none" anchor="ctr"/>
          <a:lstStyle/>
          <a:p>
            <a:endParaRPr lang="it-IT"/>
          </a:p>
        </p:txBody>
      </p:sp>
      <p:sp>
        <p:nvSpPr>
          <p:cNvPr id="36883" name="Freeform 18"/>
          <p:cNvSpPr>
            <a:spLocks noChangeArrowheads="1"/>
          </p:cNvSpPr>
          <p:nvPr/>
        </p:nvSpPr>
        <p:spPr bwMode="auto">
          <a:xfrm>
            <a:off x="1695450" y="3795713"/>
            <a:ext cx="1670050" cy="735012"/>
          </a:xfrm>
          <a:custGeom>
            <a:avLst/>
            <a:gdLst>
              <a:gd name="T0" fmla="*/ 0 w 1482"/>
              <a:gd name="T1" fmla="*/ 2147483647 h 444"/>
              <a:gd name="T2" fmla="*/ 2147483647 w 1482"/>
              <a:gd name="T3" fmla="*/ 2147483647 h 444"/>
              <a:gd name="T4" fmla="*/ 2147483647 w 1482"/>
              <a:gd name="T5" fmla="*/ 2147483647 h 444"/>
              <a:gd name="T6" fmla="*/ 2147483647 w 1482"/>
              <a:gd name="T7" fmla="*/ 2147483647 h 444"/>
              <a:gd name="T8" fmla="*/ 2147483647 w 1482"/>
              <a:gd name="T9" fmla="*/ 2147483647 h 444"/>
              <a:gd name="T10" fmla="*/ 2147483647 w 1482"/>
              <a:gd name="T11" fmla="*/ 2147483647 h 444"/>
              <a:gd name="T12" fmla="*/ 2147483647 w 1482"/>
              <a:gd name="T13" fmla="*/ 2147483647 h 444"/>
              <a:gd name="T14" fmla="*/ 2147483647 w 1482"/>
              <a:gd name="T15" fmla="*/ 2147483647 h 444"/>
              <a:gd name="T16" fmla="*/ 2147483647 w 1482"/>
              <a:gd name="T17" fmla="*/ 2147483647 h 444"/>
              <a:gd name="T18" fmla="*/ 2147483647 w 1482"/>
              <a:gd name="T19" fmla="*/ 2147483647 h 444"/>
              <a:gd name="T20" fmla="*/ 2147483647 w 1482"/>
              <a:gd name="T21" fmla="*/ 2147483647 h 444"/>
              <a:gd name="T22" fmla="*/ 2147483647 w 1482"/>
              <a:gd name="T23" fmla="*/ 2147483647 h 444"/>
              <a:gd name="T24" fmla="*/ 2147483647 w 1482"/>
              <a:gd name="T25" fmla="*/ 2147483647 h 444"/>
              <a:gd name="T26" fmla="*/ 2147483647 w 1482"/>
              <a:gd name="T27" fmla="*/ 2147483647 h 444"/>
              <a:gd name="T28" fmla="*/ 2147483647 w 1482"/>
              <a:gd name="T29" fmla="*/ 2147483647 h 444"/>
              <a:gd name="T30" fmla="*/ 2147483647 w 1482"/>
              <a:gd name="T31" fmla="*/ 2147483647 h 444"/>
              <a:gd name="T32" fmla="*/ 2147483647 w 1482"/>
              <a:gd name="T33" fmla="*/ 2147483647 h 444"/>
              <a:gd name="T34" fmla="*/ 2147483647 w 1482"/>
              <a:gd name="T35" fmla="*/ 2147483647 h 444"/>
              <a:gd name="T36" fmla="*/ 2147483647 w 1482"/>
              <a:gd name="T37" fmla="*/ 2147483647 h 444"/>
              <a:gd name="T38" fmla="*/ 2147483647 w 1482"/>
              <a:gd name="T39" fmla="*/ 2147483647 h 444"/>
              <a:gd name="T40" fmla="*/ 2147483647 w 1482"/>
              <a:gd name="T41" fmla="*/ 2147483647 h 444"/>
              <a:gd name="T42" fmla="*/ 2147483647 w 1482"/>
              <a:gd name="T43" fmla="*/ 2147483647 h 444"/>
              <a:gd name="T44" fmla="*/ 2147483647 w 1482"/>
              <a:gd name="T45" fmla="*/ 2147483647 h 444"/>
              <a:gd name="T46" fmla="*/ 2147483647 w 1482"/>
              <a:gd name="T47" fmla="*/ 2147483647 h 444"/>
              <a:gd name="T48" fmla="*/ 2147483647 w 1482"/>
              <a:gd name="T49" fmla="*/ 2147483647 h 444"/>
              <a:gd name="T50" fmla="*/ 2147483647 w 1482"/>
              <a:gd name="T51" fmla="*/ 2147483647 h 444"/>
              <a:gd name="T52" fmla="*/ 2147483647 w 1482"/>
              <a:gd name="T53" fmla="*/ 2147483647 h 444"/>
              <a:gd name="T54" fmla="*/ 2147483647 w 1482"/>
              <a:gd name="T55" fmla="*/ 2147483647 h 444"/>
              <a:gd name="T56" fmla="*/ 2147483647 w 1482"/>
              <a:gd name="T57" fmla="*/ 2147483647 h 444"/>
              <a:gd name="T58" fmla="*/ 2147483647 w 1482"/>
              <a:gd name="T59" fmla="*/ 2147483647 h 444"/>
              <a:gd name="T60" fmla="*/ 2147483647 w 1482"/>
              <a:gd name="T61" fmla="*/ 2147483647 h 444"/>
              <a:gd name="T62" fmla="*/ 2147483647 w 1482"/>
              <a:gd name="T63" fmla="*/ 2147483647 h 444"/>
              <a:gd name="T64" fmla="*/ 2147483647 w 1482"/>
              <a:gd name="T65" fmla="*/ 2147483647 h 444"/>
              <a:gd name="T66" fmla="*/ 2147483647 w 1482"/>
              <a:gd name="T67" fmla="*/ 2147483647 h 444"/>
              <a:gd name="T68" fmla="*/ 2147483647 w 1482"/>
              <a:gd name="T69" fmla="*/ 2147483647 h 444"/>
              <a:gd name="T70" fmla="*/ 2147483647 w 1482"/>
              <a:gd name="T71" fmla="*/ 2147483647 h 44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482"/>
              <a:gd name="T109" fmla="*/ 0 h 444"/>
              <a:gd name="T110" fmla="*/ 1482 w 1482"/>
              <a:gd name="T111" fmla="*/ 444 h 44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482" h="444">
                <a:moveTo>
                  <a:pt x="0" y="440"/>
                </a:moveTo>
                <a:cubicBezTo>
                  <a:pt x="22" y="442"/>
                  <a:pt x="46" y="444"/>
                  <a:pt x="55" y="440"/>
                </a:cubicBezTo>
                <a:cubicBezTo>
                  <a:pt x="65" y="436"/>
                  <a:pt x="48" y="420"/>
                  <a:pt x="58" y="415"/>
                </a:cubicBezTo>
                <a:cubicBezTo>
                  <a:pt x="69" y="410"/>
                  <a:pt x="109" y="421"/>
                  <a:pt x="120" y="412"/>
                </a:cubicBezTo>
                <a:cubicBezTo>
                  <a:pt x="130" y="403"/>
                  <a:pt x="108" y="371"/>
                  <a:pt x="125" y="362"/>
                </a:cubicBezTo>
                <a:cubicBezTo>
                  <a:pt x="141" y="354"/>
                  <a:pt x="199" y="369"/>
                  <a:pt x="219" y="360"/>
                </a:cubicBezTo>
                <a:cubicBezTo>
                  <a:pt x="238" y="351"/>
                  <a:pt x="238" y="316"/>
                  <a:pt x="241" y="308"/>
                </a:cubicBezTo>
                <a:cubicBezTo>
                  <a:pt x="245" y="300"/>
                  <a:pt x="241" y="312"/>
                  <a:pt x="241" y="311"/>
                </a:cubicBezTo>
                <a:cubicBezTo>
                  <a:pt x="241" y="310"/>
                  <a:pt x="230" y="303"/>
                  <a:pt x="243" y="302"/>
                </a:cubicBezTo>
                <a:cubicBezTo>
                  <a:pt x="255" y="301"/>
                  <a:pt x="298" y="306"/>
                  <a:pt x="317" y="307"/>
                </a:cubicBezTo>
                <a:cubicBezTo>
                  <a:pt x="337" y="308"/>
                  <a:pt x="351" y="306"/>
                  <a:pt x="361" y="305"/>
                </a:cubicBezTo>
                <a:cubicBezTo>
                  <a:pt x="371" y="304"/>
                  <a:pt x="374" y="302"/>
                  <a:pt x="377" y="298"/>
                </a:cubicBezTo>
                <a:cubicBezTo>
                  <a:pt x="379" y="295"/>
                  <a:pt x="373" y="286"/>
                  <a:pt x="379" y="284"/>
                </a:cubicBezTo>
                <a:cubicBezTo>
                  <a:pt x="387" y="282"/>
                  <a:pt x="413" y="285"/>
                  <a:pt x="420" y="285"/>
                </a:cubicBezTo>
                <a:cubicBezTo>
                  <a:pt x="426" y="285"/>
                  <a:pt x="414" y="285"/>
                  <a:pt x="420" y="284"/>
                </a:cubicBezTo>
                <a:cubicBezTo>
                  <a:pt x="427" y="283"/>
                  <a:pt x="454" y="287"/>
                  <a:pt x="461" y="281"/>
                </a:cubicBezTo>
                <a:cubicBezTo>
                  <a:pt x="469" y="275"/>
                  <a:pt x="466" y="257"/>
                  <a:pt x="470" y="246"/>
                </a:cubicBezTo>
                <a:cubicBezTo>
                  <a:pt x="474" y="236"/>
                  <a:pt x="485" y="227"/>
                  <a:pt x="488" y="217"/>
                </a:cubicBezTo>
                <a:cubicBezTo>
                  <a:pt x="490" y="208"/>
                  <a:pt x="485" y="194"/>
                  <a:pt x="490" y="189"/>
                </a:cubicBezTo>
                <a:cubicBezTo>
                  <a:pt x="495" y="184"/>
                  <a:pt x="514" y="191"/>
                  <a:pt x="520" y="186"/>
                </a:cubicBezTo>
                <a:cubicBezTo>
                  <a:pt x="526" y="181"/>
                  <a:pt x="519" y="163"/>
                  <a:pt x="526" y="159"/>
                </a:cubicBezTo>
                <a:cubicBezTo>
                  <a:pt x="532" y="156"/>
                  <a:pt x="550" y="160"/>
                  <a:pt x="561" y="160"/>
                </a:cubicBezTo>
                <a:cubicBezTo>
                  <a:pt x="571" y="160"/>
                  <a:pt x="588" y="159"/>
                  <a:pt x="593" y="157"/>
                </a:cubicBezTo>
                <a:cubicBezTo>
                  <a:pt x="598" y="156"/>
                  <a:pt x="590" y="166"/>
                  <a:pt x="592" y="156"/>
                </a:cubicBezTo>
                <a:cubicBezTo>
                  <a:pt x="594" y="147"/>
                  <a:pt x="592" y="109"/>
                  <a:pt x="603" y="100"/>
                </a:cubicBezTo>
                <a:cubicBezTo>
                  <a:pt x="615" y="90"/>
                  <a:pt x="606" y="97"/>
                  <a:pt x="665" y="97"/>
                </a:cubicBezTo>
                <a:cubicBezTo>
                  <a:pt x="723" y="96"/>
                  <a:pt x="876" y="97"/>
                  <a:pt x="952" y="97"/>
                </a:cubicBezTo>
                <a:cubicBezTo>
                  <a:pt x="1028" y="97"/>
                  <a:pt x="1085" y="97"/>
                  <a:pt x="1121" y="97"/>
                </a:cubicBezTo>
                <a:cubicBezTo>
                  <a:pt x="1157" y="96"/>
                  <a:pt x="1162" y="94"/>
                  <a:pt x="1171" y="93"/>
                </a:cubicBezTo>
                <a:cubicBezTo>
                  <a:pt x="1179" y="92"/>
                  <a:pt x="1171" y="97"/>
                  <a:pt x="1173" y="93"/>
                </a:cubicBezTo>
                <a:cubicBezTo>
                  <a:pt x="1174" y="88"/>
                  <a:pt x="1177" y="67"/>
                  <a:pt x="1182" y="61"/>
                </a:cubicBezTo>
                <a:cubicBezTo>
                  <a:pt x="1187" y="55"/>
                  <a:pt x="1187" y="58"/>
                  <a:pt x="1205" y="58"/>
                </a:cubicBezTo>
                <a:cubicBezTo>
                  <a:pt x="1222" y="58"/>
                  <a:pt x="1272" y="67"/>
                  <a:pt x="1287" y="58"/>
                </a:cubicBezTo>
                <a:cubicBezTo>
                  <a:pt x="1301" y="49"/>
                  <a:pt x="1288" y="18"/>
                  <a:pt x="1292" y="9"/>
                </a:cubicBezTo>
                <a:cubicBezTo>
                  <a:pt x="1296" y="0"/>
                  <a:pt x="1276" y="7"/>
                  <a:pt x="1307" y="6"/>
                </a:cubicBezTo>
                <a:cubicBezTo>
                  <a:pt x="1338" y="5"/>
                  <a:pt x="1446" y="4"/>
                  <a:pt x="1482" y="4"/>
                </a:cubicBezTo>
              </a:path>
            </a:pathLst>
          </a:custGeom>
          <a:noFill/>
          <a:ln w="38160" cap="sq">
            <a:solidFill>
              <a:srgbClr val="009999"/>
            </a:solidFill>
            <a:round/>
            <a:headEnd/>
            <a:tailEnd/>
          </a:ln>
        </p:spPr>
        <p:txBody>
          <a:bodyPr wrap="none" anchor="ctr"/>
          <a:lstStyle/>
          <a:p>
            <a:endParaRPr lang="it-IT"/>
          </a:p>
        </p:txBody>
      </p:sp>
      <p:sp>
        <p:nvSpPr>
          <p:cNvPr id="36884" name="Freeform 19"/>
          <p:cNvSpPr>
            <a:spLocks noChangeArrowheads="1"/>
          </p:cNvSpPr>
          <p:nvPr/>
        </p:nvSpPr>
        <p:spPr bwMode="auto">
          <a:xfrm>
            <a:off x="3365500" y="3389313"/>
            <a:ext cx="1474788" cy="417512"/>
          </a:xfrm>
          <a:custGeom>
            <a:avLst/>
            <a:gdLst>
              <a:gd name="T0" fmla="*/ 2147483647 w 1308"/>
              <a:gd name="T1" fmla="*/ 2147483647 h 252"/>
              <a:gd name="T2" fmla="*/ 2147483647 w 1308"/>
              <a:gd name="T3" fmla="*/ 2147483647 h 252"/>
              <a:gd name="T4" fmla="*/ 2147483647 w 1308"/>
              <a:gd name="T5" fmla="*/ 2147483647 h 252"/>
              <a:gd name="T6" fmla="*/ 2147483647 w 1308"/>
              <a:gd name="T7" fmla="*/ 2147483647 h 252"/>
              <a:gd name="T8" fmla="*/ 2147483647 w 1308"/>
              <a:gd name="T9" fmla="*/ 2147483647 h 252"/>
              <a:gd name="T10" fmla="*/ 2147483647 w 1308"/>
              <a:gd name="T11" fmla="*/ 2147483647 h 252"/>
              <a:gd name="T12" fmla="*/ 2147483647 w 1308"/>
              <a:gd name="T13" fmla="*/ 2147483647 h 252"/>
              <a:gd name="T14" fmla="*/ 2147483647 w 1308"/>
              <a:gd name="T15" fmla="*/ 2147483647 h 252"/>
              <a:gd name="T16" fmla="*/ 2147483647 w 1308"/>
              <a:gd name="T17" fmla="*/ 2147483647 h 252"/>
              <a:gd name="T18" fmla="*/ 2147483647 w 1308"/>
              <a:gd name="T19" fmla="*/ 2147483647 h 252"/>
              <a:gd name="T20" fmla="*/ 2147483647 w 1308"/>
              <a:gd name="T21" fmla="*/ 2147483647 h 252"/>
              <a:gd name="T22" fmla="*/ 2147483647 w 1308"/>
              <a:gd name="T23" fmla="*/ 2147483647 h 252"/>
              <a:gd name="T24" fmla="*/ 2147483647 w 1308"/>
              <a:gd name="T25" fmla="*/ 2147483647 h 252"/>
              <a:gd name="T26" fmla="*/ 2147483647 w 1308"/>
              <a:gd name="T27" fmla="*/ 2147483647 h 252"/>
              <a:gd name="T28" fmla="*/ 2147483647 w 1308"/>
              <a:gd name="T29" fmla="*/ 2147483647 h 252"/>
              <a:gd name="T30" fmla="*/ 2147483647 w 1308"/>
              <a:gd name="T31" fmla="*/ 2147483647 h 252"/>
              <a:gd name="T32" fmla="*/ 2147483647 w 1308"/>
              <a:gd name="T33" fmla="*/ 2147483647 h 252"/>
              <a:gd name="T34" fmla="*/ 2147483647 w 1308"/>
              <a:gd name="T35" fmla="*/ 2147483647 h 252"/>
              <a:gd name="T36" fmla="*/ 2147483647 w 1308"/>
              <a:gd name="T37" fmla="*/ 2147483647 h 252"/>
              <a:gd name="T38" fmla="*/ 2147483647 w 1308"/>
              <a:gd name="T39" fmla="*/ 2147483647 h 25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308"/>
              <a:gd name="T61" fmla="*/ 0 h 252"/>
              <a:gd name="T62" fmla="*/ 1308 w 1308"/>
              <a:gd name="T63" fmla="*/ 252 h 25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308" h="252">
                <a:moveTo>
                  <a:pt x="2" y="252"/>
                </a:moveTo>
                <a:cubicBezTo>
                  <a:pt x="2" y="245"/>
                  <a:pt x="0" y="216"/>
                  <a:pt x="4" y="208"/>
                </a:cubicBezTo>
                <a:cubicBezTo>
                  <a:pt x="8" y="199"/>
                  <a:pt x="17" y="205"/>
                  <a:pt x="25" y="198"/>
                </a:cubicBezTo>
                <a:cubicBezTo>
                  <a:pt x="34" y="191"/>
                  <a:pt x="45" y="175"/>
                  <a:pt x="55" y="169"/>
                </a:cubicBezTo>
                <a:cubicBezTo>
                  <a:pt x="64" y="162"/>
                  <a:pt x="52" y="157"/>
                  <a:pt x="86" y="155"/>
                </a:cubicBezTo>
                <a:cubicBezTo>
                  <a:pt x="120" y="153"/>
                  <a:pt x="208" y="155"/>
                  <a:pt x="258" y="155"/>
                </a:cubicBezTo>
                <a:cubicBezTo>
                  <a:pt x="307" y="155"/>
                  <a:pt x="354" y="155"/>
                  <a:pt x="387" y="155"/>
                </a:cubicBezTo>
                <a:cubicBezTo>
                  <a:pt x="420" y="155"/>
                  <a:pt x="436" y="155"/>
                  <a:pt x="457" y="155"/>
                </a:cubicBezTo>
                <a:cubicBezTo>
                  <a:pt x="477" y="155"/>
                  <a:pt x="500" y="163"/>
                  <a:pt x="510" y="157"/>
                </a:cubicBezTo>
                <a:cubicBezTo>
                  <a:pt x="519" y="151"/>
                  <a:pt x="514" y="130"/>
                  <a:pt x="516" y="118"/>
                </a:cubicBezTo>
                <a:cubicBezTo>
                  <a:pt x="517" y="107"/>
                  <a:pt x="519" y="94"/>
                  <a:pt x="523" y="89"/>
                </a:cubicBezTo>
                <a:cubicBezTo>
                  <a:pt x="527" y="84"/>
                  <a:pt x="529" y="89"/>
                  <a:pt x="541" y="89"/>
                </a:cubicBezTo>
                <a:cubicBezTo>
                  <a:pt x="553" y="89"/>
                  <a:pt x="578" y="89"/>
                  <a:pt x="595" y="89"/>
                </a:cubicBezTo>
                <a:cubicBezTo>
                  <a:pt x="613" y="89"/>
                  <a:pt x="632" y="91"/>
                  <a:pt x="644" y="91"/>
                </a:cubicBezTo>
                <a:cubicBezTo>
                  <a:pt x="657" y="91"/>
                  <a:pt x="663" y="92"/>
                  <a:pt x="670" y="91"/>
                </a:cubicBezTo>
                <a:cubicBezTo>
                  <a:pt x="676" y="90"/>
                  <a:pt x="679" y="100"/>
                  <a:pt x="685" y="87"/>
                </a:cubicBezTo>
                <a:cubicBezTo>
                  <a:pt x="692" y="75"/>
                  <a:pt x="692" y="27"/>
                  <a:pt x="709" y="14"/>
                </a:cubicBezTo>
                <a:cubicBezTo>
                  <a:pt x="725" y="0"/>
                  <a:pt x="702" y="7"/>
                  <a:pt x="785" y="6"/>
                </a:cubicBezTo>
                <a:cubicBezTo>
                  <a:pt x="868" y="5"/>
                  <a:pt x="1118" y="7"/>
                  <a:pt x="1205" y="8"/>
                </a:cubicBezTo>
                <a:cubicBezTo>
                  <a:pt x="1291" y="9"/>
                  <a:pt x="1287" y="10"/>
                  <a:pt x="1308" y="10"/>
                </a:cubicBezTo>
              </a:path>
            </a:pathLst>
          </a:custGeom>
          <a:noFill/>
          <a:ln w="38160" cap="sq">
            <a:solidFill>
              <a:srgbClr val="009999"/>
            </a:solidFill>
            <a:round/>
            <a:headEnd/>
            <a:tailEnd/>
          </a:ln>
        </p:spPr>
        <p:txBody>
          <a:bodyPr wrap="none" anchor="ctr"/>
          <a:lstStyle/>
          <a:p>
            <a:endParaRPr lang="it-IT"/>
          </a:p>
        </p:txBody>
      </p:sp>
      <p:sp>
        <p:nvSpPr>
          <p:cNvPr id="36885" name="Text Box 20"/>
          <p:cNvSpPr txBox="1">
            <a:spLocks noChangeArrowheads="1"/>
          </p:cNvSpPr>
          <p:nvPr/>
        </p:nvSpPr>
        <p:spPr bwMode="auto">
          <a:xfrm>
            <a:off x="595313" y="2243138"/>
            <a:ext cx="423862" cy="3702050"/>
          </a:xfrm>
          <a:prstGeom prst="rect">
            <a:avLst/>
          </a:prstGeom>
          <a:noFill/>
          <a:ln w="9525">
            <a:noFill/>
            <a:round/>
            <a:headEnd/>
            <a:tailEnd/>
          </a:ln>
        </p:spPr>
        <p:txBody>
          <a:bodyPr vert="eaVert" lIns="90000" tIns="46800" rIns="90000" bIns="46800">
            <a:spAutoFit/>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a:solidFill>
                  <a:srgbClr val="FFFFFF"/>
                </a:solidFill>
                <a:latin typeface="Arial Narrow" pitchFamily="34" charset="0"/>
              </a:rPr>
              <a:t>Rischio cumulativo di infezione da HPV (%)</a:t>
            </a:r>
          </a:p>
        </p:txBody>
      </p:sp>
      <p:sp>
        <p:nvSpPr>
          <p:cNvPr id="36886" name="Line 21"/>
          <p:cNvSpPr>
            <a:spLocks noChangeShapeType="1"/>
          </p:cNvSpPr>
          <p:nvPr/>
        </p:nvSpPr>
        <p:spPr bwMode="auto">
          <a:xfrm flipV="1">
            <a:off x="2036763" y="4300538"/>
            <a:ext cx="1587" cy="1042987"/>
          </a:xfrm>
          <a:prstGeom prst="line">
            <a:avLst/>
          </a:prstGeom>
          <a:noFill/>
          <a:ln w="19080" cap="sq">
            <a:solidFill>
              <a:srgbClr val="FF0000"/>
            </a:solidFill>
            <a:miter lim="800000"/>
            <a:headEnd/>
            <a:tailEnd type="triangle" w="med" len="med"/>
          </a:ln>
        </p:spPr>
        <p:txBody>
          <a:bodyPr/>
          <a:lstStyle/>
          <a:p>
            <a:endParaRPr lang="it-IT"/>
          </a:p>
        </p:txBody>
      </p:sp>
      <p:sp>
        <p:nvSpPr>
          <p:cNvPr id="36887" name="Line 22"/>
          <p:cNvSpPr>
            <a:spLocks noChangeShapeType="1"/>
          </p:cNvSpPr>
          <p:nvPr/>
        </p:nvSpPr>
        <p:spPr bwMode="auto">
          <a:xfrm flipV="1">
            <a:off x="2900363" y="3940175"/>
            <a:ext cx="1587" cy="1403350"/>
          </a:xfrm>
          <a:prstGeom prst="line">
            <a:avLst/>
          </a:prstGeom>
          <a:noFill/>
          <a:ln w="19080" cap="sq">
            <a:solidFill>
              <a:srgbClr val="FF0000"/>
            </a:solidFill>
            <a:miter lim="800000"/>
            <a:headEnd/>
            <a:tailEnd type="triangle" w="med" len="med"/>
          </a:ln>
        </p:spPr>
        <p:txBody>
          <a:bodyPr/>
          <a:lstStyle/>
          <a:p>
            <a:endParaRPr lang="it-IT"/>
          </a:p>
        </p:txBody>
      </p:sp>
      <p:sp>
        <p:nvSpPr>
          <p:cNvPr id="36888" name="Line 23"/>
          <p:cNvSpPr>
            <a:spLocks noChangeShapeType="1"/>
          </p:cNvSpPr>
          <p:nvPr/>
        </p:nvSpPr>
        <p:spPr bwMode="auto">
          <a:xfrm flipV="1">
            <a:off x="3621088" y="3652838"/>
            <a:ext cx="1587" cy="1762125"/>
          </a:xfrm>
          <a:prstGeom prst="line">
            <a:avLst/>
          </a:prstGeom>
          <a:noFill/>
          <a:ln w="19080" cap="sq">
            <a:solidFill>
              <a:srgbClr val="FF0000"/>
            </a:solidFill>
            <a:miter lim="800000"/>
            <a:headEnd/>
            <a:tailEnd type="triangle" w="med" len="med"/>
          </a:ln>
        </p:spPr>
        <p:txBody>
          <a:bodyPr/>
          <a:lstStyle/>
          <a:p>
            <a:endParaRPr lang="it-IT"/>
          </a:p>
        </p:txBody>
      </p:sp>
      <p:sp>
        <p:nvSpPr>
          <p:cNvPr id="36889" name="Line 24"/>
          <p:cNvSpPr>
            <a:spLocks noChangeShapeType="1"/>
          </p:cNvSpPr>
          <p:nvPr/>
        </p:nvSpPr>
        <p:spPr bwMode="auto">
          <a:xfrm flipV="1">
            <a:off x="4413250" y="3436938"/>
            <a:ext cx="1588" cy="1906587"/>
          </a:xfrm>
          <a:prstGeom prst="line">
            <a:avLst/>
          </a:prstGeom>
          <a:noFill/>
          <a:ln w="19080" cap="sq">
            <a:solidFill>
              <a:srgbClr val="FF0000"/>
            </a:solidFill>
            <a:miter lim="800000"/>
            <a:headEnd/>
            <a:tailEnd type="triangle" w="med" len="med"/>
          </a:ln>
        </p:spPr>
        <p:txBody>
          <a:bodyPr/>
          <a:lstStyle/>
          <a:p>
            <a:endParaRPr lang="it-IT"/>
          </a:p>
        </p:txBody>
      </p:sp>
      <p:sp>
        <p:nvSpPr>
          <p:cNvPr id="36890" name="Rectangle 25"/>
          <p:cNvSpPr>
            <a:spLocks noChangeArrowheads="1"/>
          </p:cNvSpPr>
          <p:nvPr/>
        </p:nvSpPr>
        <p:spPr bwMode="auto">
          <a:xfrm>
            <a:off x="5391150" y="3143250"/>
            <a:ext cx="3460750" cy="1557338"/>
          </a:xfrm>
          <a:prstGeom prst="rect">
            <a:avLst/>
          </a:prstGeom>
          <a:noFill/>
          <a:ln w="9525">
            <a:noFill/>
            <a:round/>
            <a:headEnd/>
            <a:tailEnd/>
          </a:ln>
        </p:spPr>
        <p:txBody>
          <a:bodyPr lIns="90000" tIns="46800" rIns="90000" bIns="46800">
            <a:spAutoFit/>
          </a:bodyPr>
          <a:lstStyle/>
          <a:p>
            <a:pPr>
              <a:spcBef>
                <a:spcPts val="15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b="1">
                <a:solidFill>
                  <a:srgbClr val="FFFF99"/>
                </a:solidFill>
                <a:latin typeface="Comic Sans MS" pitchFamily="66" charset="0"/>
              </a:rPr>
              <a:t>L’infezione da HPV si acquisisce nel tempo  </a:t>
            </a:r>
            <a:r>
              <a:rPr lang="en-GB" sz="2400" b="1" u="sng">
                <a:solidFill>
                  <a:srgbClr val="FFFF99"/>
                </a:solidFill>
                <a:latin typeface="Comic Sans MS" pitchFamily="66" charset="0"/>
              </a:rPr>
              <a:t>dopo </a:t>
            </a:r>
            <a:r>
              <a:rPr lang="en-GB" sz="2400" b="1">
                <a:solidFill>
                  <a:srgbClr val="FFFF99"/>
                </a:solidFill>
                <a:latin typeface="Comic Sans MS" pitchFamily="66" charset="0"/>
              </a:rPr>
              <a:t>la prima esperienza sessuale</a:t>
            </a:r>
          </a:p>
        </p:txBody>
      </p:sp>
      <p:sp>
        <p:nvSpPr>
          <p:cNvPr id="36891" name="Rectangle 26"/>
          <p:cNvSpPr>
            <a:spLocks noChangeArrowheads="1"/>
          </p:cNvSpPr>
          <p:nvPr/>
        </p:nvSpPr>
        <p:spPr bwMode="auto">
          <a:xfrm>
            <a:off x="479425" y="1528763"/>
            <a:ext cx="8091488" cy="460375"/>
          </a:xfrm>
          <a:prstGeom prst="rect">
            <a:avLst/>
          </a:prstGeom>
          <a:noFill/>
          <a:ln w="9525">
            <a:noFill/>
            <a:round/>
            <a:headEnd/>
            <a:tailEnd/>
          </a:ln>
        </p:spPr>
        <p:txBody>
          <a:bodyPr wrap="none" lIns="90000" tIns="46800" rIns="90000" bIns="46800">
            <a:spAutoFit/>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400">
                <a:solidFill>
                  <a:srgbClr val="FFFFFF"/>
                </a:solidFill>
                <a:latin typeface="Verdana" pitchFamily="34" charset="0"/>
              </a:rPr>
              <a:t>Studio su studentesse di college (USA, 1990–2000)</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8914" name="Text Box 1"/>
          <p:cNvSpPr txBox="1">
            <a:spLocks noChangeArrowheads="1"/>
          </p:cNvSpPr>
          <p:nvPr/>
        </p:nvSpPr>
        <p:spPr bwMode="auto">
          <a:xfrm>
            <a:off x="457200" y="128588"/>
            <a:ext cx="8229600" cy="1435100"/>
          </a:xfrm>
          <a:prstGeom prst="rect">
            <a:avLst/>
          </a:prstGeom>
          <a:noFill/>
          <a:ln w="9525">
            <a:noFill/>
            <a:round/>
            <a:headEnd/>
            <a:tailEnd/>
          </a:ln>
        </p:spPr>
        <p:txBody>
          <a:bodyPr lIns="90000" tIns="46800" rIns="90000" bIns="46800" anchor="ct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4000">
                <a:solidFill>
                  <a:srgbClr val="FFB515"/>
                </a:solidFill>
              </a:rPr>
              <a:t>Età del primo rapporto sessuale</a:t>
            </a:r>
          </a:p>
        </p:txBody>
      </p:sp>
      <p:sp>
        <p:nvSpPr>
          <p:cNvPr id="38915" name="Text Box 2"/>
          <p:cNvSpPr txBox="1">
            <a:spLocks noChangeArrowheads="1"/>
          </p:cNvSpPr>
          <p:nvPr/>
        </p:nvSpPr>
        <p:spPr bwMode="auto">
          <a:xfrm>
            <a:off x="457200" y="1600200"/>
            <a:ext cx="8229600" cy="6450013"/>
          </a:xfrm>
          <a:prstGeom prst="rect">
            <a:avLst/>
          </a:prstGeom>
          <a:noFill/>
          <a:ln w="9525">
            <a:noFill/>
            <a:round/>
            <a:headEnd/>
            <a:tailEnd/>
          </a:ln>
        </p:spPr>
        <p:txBody>
          <a:bodyPr lIns="90000" tIns="46800" rIns="90000" bIns="46800"/>
          <a:lstStyle/>
          <a:p>
            <a:pPr marL="342900" indent="-327025">
              <a:spcBef>
                <a:spcPts val="800"/>
              </a:spcBef>
              <a:buClrTx/>
              <a:buFontTx/>
              <a:buNone/>
              <a:tabLst>
                <a:tab pos="342900" algn="l"/>
                <a:tab pos="439738"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6500" algn="l"/>
                <a:tab pos="6729413" algn="l"/>
                <a:tab pos="7178675" algn="l"/>
                <a:tab pos="7627938" algn="l"/>
                <a:tab pos="8077200" algn="l"/>
                <a:tab pos="8526463" algn="l"/>
                <a:tab pos="8975725" algn="l"/>
                <a:tab pos="8977313" algn="l"/>
                <a:tab pos="9426575" algn="l"/>
                <a:tab pos="9875838" algn="l"/>
                <a:tab pos="10325100" algn="l"/>
                <a:tab pos="10774363" algn="l"/>
                <a:tab pos="10775950" algn="l"/>
                <a:tab pos="10777538" algn="l"/>
                <a:tab pos="10779125" algn="l"/>
                <a:tab pos="10780713" algn="l"/>
              </a:tabLst>
            </a:pPr>
            <a:r>
              <a:rPr lang="it-IT" sz="3200">
                <a:solidFill>
                  <a:srgbClr val="E6E6E6"/>
                </a:solidFill>
                <a:latin typeface="Comic Sans MS" pitchFamily="66" charset="0"/>
              </a:rPr>
              <a:t>	</a:t>
            </a:r>
            <a:r>
              <a:rPr lang="it-IT" sz="3200">
                <a:solidFill>
                  <a:srgbClr val="E6E6E6"/>
                </a:solidFill>
              </a:rPr>
              <a:t>L’età dichiarata del primo rapporto sessuale completo si attesta, sulla base delle dichiarazioni del campione coinvolto in HBSC-Italia 2010,</a:t>
            </a:r>
            <a:r>
              <a:rPr lang="it-IT" sz="3200" u="sng">
                <a:solidFill>
                  <a:srgbClr val="E6E6E6"/>
                </a:solidFill>
              </a:rPr>
              <a:t> intorno a 14 anni,</a:t>
            </a:r>
            <a:r>
              <a:rPr lang="it-IT" sz="3200">
                <a:solidFill>
                  <a:srgbClr val="E6E6E6"/>
                </a:solidFill>
              </a:rPr>
              <a:t> senza differenze di genere e geografiche</a:t>
            </a:r>
          </a:p>
          <a:p>
            <a:pPr marL="342900" indent="-327025" algn="l">
              <a:spcBef>
                <a:spcPts val="800"/>
              </a:spcBef>
              <a:buClrTx/>
              <a:buFontTx/>
              <a:buNone/>
              <a:tabLst>
                <a:tab pos="342900" algn="l"/>
                <a:tab pos="439738"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6500" algn="l"/>
                <a:tab pos="6729413" algn="l"/>
                <a:tab pos="7178675" algn="l"/>
                <a:tab pos="7627938" algn="l"/>
                <a:tab pos="8077200" algn="l"/>
                <a:tab pos="8526463" algn="l"/>
                <a:tab pos="8975725" algn="l"/>
                <a:tab pos="8977313" algn="l"/>
                <a:tab pos="9426575" algn="l"/>
                <a:tab pos="9875838" algn="l"/>
                <a:tab pos="10325100" algn="l"/>
                <a:tab pos="10774363" algn="l"/>
                <a:tab pos="10775950" algn="l"/>
                <a:tab pos="10777538" algn="l"/>
                <a:tab pos="10779125" algn="l"/>
                <a:tab pos="10780713" algn="l"/>
              </a:tabLst>
            </a:pPr>
            <a:endParaRPr lang="it-IT" sz="3200">
              <a:solidFill>
                <a:srgbClr val="E6E6E6"/>
              </a:solidFill>
            </a:endParaRPr>
          </a:p>
          <a:p>
            <a:pPr marL="342900" indent="-327025" algn="l">
              <a:spcBef>
                <a:spcPts val="800"/>
              </a:spcBef>
              <a:buClrTx/>
              <a:buFontTx/>
              <a:buNone/>
              <a:tabLst>
                <a:tab pos="342900" algn="l"/>
                <a:tab pos="439738"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6500" algn="l"/>
                <a:tab pos="6729413" algn="l"/>
                <a:tab pos="7178675" algn="l"/>
                <a:tab pos="7627938" algn="l"/>
                <a:tab pos="8077200" algn="l"/>
                <a:tab pos="8526463" algn="l"/>
                <a:tab pos="8975725" algn="l"/>
                <a:tab pos="8977313" algn="l"/>
                <a:tab pos="9426575" algn="l"/>
                <a:tab pos="9875838" algn="l"/>
                <a:tab pos="10325100" algn="l"/>
                <a:tab pos="10774363" algn="l"/>
                <a:tab pos="10775950" algn="l"/>
                <a:tab pos="10777538" algn="l"/>
                <a:tab pos="10779125" algn="l"/>
                <a:tab pos="10780713" algn="l"/>
              </a:tabLst>
            </a:pPr>
            <a:endParaRPr lang="it-IT" sz="2000">
              <a:solidFill>
                <a:srgbClr val="E6E6E6"/>
              </a:solidFill>
            </a:endParaRPr>
          </a:p>
          <a:p>
            <a:pPr marL="342900" indent="-327025" algn="l">
              <a:spcBef>
                <a:spcPts val="800"/>
              </a:spcBef>
              <a:buClrTx/>
              <a:buFontTx/>
              <a:buNone/>
              <a:tabLst>
                <a:tab pos="342900" algn="l"/>
                <a:tab pos="439738"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6500" algn="l"/>
                <a:tab pos="6729413" algn="l"/>
                <a:tab pos="7178675" algn="l"/>
                <a:tab pos="7627938" algn="l"/>
                <a:tab pos="8077200" algn="l"/>
                <a:tab pos="8526463" algn="l"/>
                <a:tab pos="8975725" algn="l"/>
                <a:tab pos="8977313" algn="l"/>
                <a:tab pos="9426575" algn="l"/>
                <a:tab pos="9875838" algn="l"/>
                <a:tab pos="10325100" algn="l"/>
                <a:tab pos="10774363" algn="l"/>
                <a:tab pos="10775950" algn="l"/>
                <a:tab pos="10777538" algn="l"/>
                <a:tab pos="10779125" algn="l"/>
                <a:tab pos="10780713" algn="l"/>
              </a:tabLst>
            </a:pPr>
            <a:r>
              <a:rPr lang="it-IT" sz="1400">
                <a:solidFill>
                  <a:srgbClr val="9999FF"/>
                </a:solidFill>
              </a:rPr>
              <a:t>Rapporto ISTISAN 2013/5</a:t>
            </a:r>
          </a:p>
          <a:p>
            <a:pPr marL="342900" indent="-327025" algn="l">
              <a:spcBef>
                <a:spcPts val="800"/>
              </a:spcBef>
              <a:buClrTx/>
              <a:buFontTx/>
              <a:buNone/>
              <a:tabLst>
                <a:tab pos="342900" algn="l"/>
                <a:tab pos="439738"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6500" algn="l"/>
                <a:tab pos="6729413" algn="l"/>
                <a:tab pos="7178675" algn="l"/>
                <a:tab pos="7627938" algn="l"/>
                <a:tab pos="8077200" algn="l"/>
                <a:tab pos="8526463" algn="l"/>
                <a:tab pos="8975725" algn="l"/>
                <a:tab pos="8977313" algn="l"/>
                <a:tab pos="9426575" algn="l"/>
                <a:tab pos="9875838" algn="l"/>
                <a:tab pos="10325100" algn="l"/>
                <a:tab pos="10774363" algn="l"/>
                <a:tab pos="10775950" algn="l"/>
                <a:tab pos="10777538" algn="l"/>
                <a:tab pos="10779125" algn="l"/>
                <a:tab pos="10780713" algn="l"/>
              </a:tabLst>
            </a:pPr>
            <a:r>
              <a:rPr lang="it-IT" sz="1400">
                <a:solidFill>
                  <a:srgbClr val="9999FF"/>
                </a:solidFill>
              </a:rPr>
              <a:t>Studio HBSC-Italia</a:t>
            </a:r>
          </a:p>
          <a:p>
            <a:pPr marL="342900" indent="-327025" algn="l">
              <a:spcBef>
                <a:spcPts val="800"/>
              </a:spcBef>
              <a:buClrTx/>
              <a:buFontTx/>
              <a:buNone/>
              <a:tabLst>
                <a:tab pos="342900" algn="l"/>
                <a:tab pos="439738"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6500" algn="l"/>
                <a:tab pos="6729413" algn="l"/>
                <a:tab pos="7178675" algn="l"/>
                <a:tab pos="7627938" algn="l"/>
                <a:tab pos="8077200" algn="l"/>
                <a:tab pos="8526463" algn="l"/>
                <a:tab pos="8975725" algn="l"/>
                <a:tab pos="8977313" algn="l"/>
                <a:tab pos="9426575" algn="l"/>
                <a:tab pos="9875838" algn="l"/>
                <a:tab pos="10325100" algn="l"/>
                <a:tab pos="10774363" algn="l"/>
                <a:tab pos="10775950" algn="l"/>
                <a:tab pos="10777538" algn="l"/>
                <a:tab pos="10779125" algn="l"/>
                <a:tab pos="10780713" algn="l"/>
              </a:tabLst>
            </a:pPr>
            <a:r>
              <a:rPr lang="it-IT" sz="1400">
                <a:solidFill>
                  <a:srgbClr val="9999FF"/>
                </a:solidFill>
              </a:rPr>
              <a:t>(Health Behaviour in School-aged Children)</a:t>
            </a:r>
          </a:p>
          <a:p>
            <a:pPr marL="342900" indent="-327025" algn="l">
              <a:spcBef>
                <a:spcPts val="800"/>
              </a:spcBef>
              <a:buClrTx/>
              <a:buFontTx/>
              <a:buNone/>
              <a:tabLst>
                <a:tab pos="342900" algn="l"/>
                <a:tab pos="439738"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6500" algn="l"/>
                <a:tab pos="6729413" algn="l"/>
                <a:tab pos="7178675" algn="l"/>
                <a:tab pos="7627938" algn="l"/>
                <a:tab pos="8077200" algn="l"/>
                <a:tab pos="8526463" algn="l"/>
                <a:tab pos="8975725" algn="l"/>
                <a:tab pos="8977313" algn="l"/>
                <a:tab pos="9426575" algn="l"/>
                <a:tab pos="9875838" algn="l"/>
                <a:tab pos="10325100" algn="l"/>
                <a:tab pos="10774363" algn="l"/>
                <a:tab pos="10775950" algn="l"/>
                <a:tab pos="10777538" algn="l"/>
                <a:tab pos="10779125" algn="l"/>
                <a:tab pos="10780713" algn="l"/>
              </a:tabLst>
            </a:pPr>
            <a:endParaRPr lang="it-IT" sz="1400">
              <a:solidFill>
                <a:srgbClr val="9999FF"/>
              </a:solidFill>
            </a:endParaRPr>
          </a:p>
          <a:p>
            <a:pPr marL="342900" indent="-327025" algn="l">
              <a:spcBef>
                <a:spcPts val="800"/>
              </a:spcBef>
              <a:buClrTx/>
              <a:buFontTx/>
              <a:buNone/>
              <a:tabLst>
                <a:tab pos="342900" algn="l"/>
                <a:tab pos="439738"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6500" algn="l"/>
                <a:tab pos="6729413" algn="l"/>
                <a:tab pos="7178675" algn="l"/>
                <a:tab pos="7627938" algn="l"/>
                <a:tab pos="8077200" algn="l"/>
                <a:tab pos="8526463" algn="l"/>
                <a:tab pos="8975725" algn="l"/>
                <a:tab pos="8977313" algn="l"/>
                <a:tab pos="9426575" algn="l"/>
                <a:tab pos="9875838" algn="l"/>
                <a:tab pos="10325100" algn="l"/>
                <a:tab pos="10774363" algn="l"/>
                <a:tab pos="10775950" algn="l"/>
                <a:tab pos="10777538" algn="l"/>
                <a:tab pos="10779125" algn="l"/>
                <a:tab pos="10780713" algn="l"/>
              </a:tabLst>
            </a:pPr>
            <a:endParaRPr lang="it-IT" sz="3200">
              <a:solidFill>
                <a:srgbClr val="000000"/>
              </a:solidFill>
            </a:endParaRPr>
          </a:p>
          <a:p>
            <a:pPr marL="342900" indent="-327025" algn="l">
              <a:spcBef>
                <a:spcPts val="800"/>
              </a:spcBef>
              <a:buClrTx/>
              <a:buFontTx/>
              <a:buNone/>
              <a:tabLst>
                <a:tab pos="342900" algn="l"/>
                <a:tab pos="439738"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6500" algn="l"/>
                <a:tab pos="6729413" algn="l"/>
                <a:tab pos="7178675" algn="l"/>
                <a:tab pos="7627938" algn="l"/>
                <a:tab pos="8077200" algn="l"/>
                <a:tab pos="8526463" algn="l"/>
                <a:tab pos="8975725" algn="l"/>
                <a:tab pos="8977313" algn="l"/>
                <a:tab pos="9426575" algn="l"/>
                <a:tab pos="9875838" algn="l"/>
                <a:tab pos="10325100" algn="l"/>
                <a:tab pos="10774363" algn="l"/>
                <a:tab pos="10775950" algn="l"/>
                <a:tab pos="10777538" algn="l"/>
                <a:tab pos="10779125" algn="l"/>
                <a:tab pos="10780713" algn="l"/>
              </a:tabLst>
            </a:pPr>
            <a:endParaRPr lang="it-IT" sz="320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40962" name="Rectangle 1"/>
          <p:cNvSpPr>
            <a:spLocks noChangeArrowheads="1"/>
          </p:cNvSpPr>
          <p:nvPr/>
        </p:nvSpPr>
        <p:spPr bwMode="auto">
          <a:xfrm>
            <a:off x="287338" y="1412875"/>
            <a:ext cx="8640762" cy="5184775"/>
          </a:xfrm>
          <a:prstGeom prst="rect">
            <a:avLst/>
          </a:prstGeom>
          <a:noFill/>
          <a:ln w="28440" cap="sq">
            <a:solidFill>
              <a:srgbClr val="FFCC00"/>
            </a:solidFill>
            <a:miter lim="800000"/>
            <a:headEnd/>
            <a:tailEnd/>
          </a:ln>
        </p:spPr>
        <p:txBody>
          <a:bodyPr wrap="none" anchor="ctr"/>
          <a:lstStyle/>
          <a:p>
            <a:endParaRPr lang="it-IT"/>
          </a:p>
        </p:txBody>
      </p:sp>
      <p:sp>
        <p:nvSpPr>
          <p:cNvPr id="40963" name="WordArt 2"/>
          <p:cNvSpPr>
            <a:spLocks noChangeArrowheads="1" noChangeShapeType="1" noTextEdit="1"/>
          </p:cNvSpPr>
          <p:nvPr/>
        </p:nvSpPr>
        <p:spPr bwMode="auto">
          <a:xfrm>
            <a:off x="712788" y="549275"/>
            <a:ext cx="5245100" cy="614363"/>
          </a:xfrm>
          <a:prstGeom prst="rect">
            <a:avLst/>
          </a:prstGeom>
        </p:spPr>
        <p:txBody>
          <a:bodyPr wrap="none" fromWordArt="1">
            <a:prstTxWarp prst="textPlain">
              <a:avLst>
                <a:gd name="adj" fmla="val 50000"/>
              </a:avLst>
            </a:prstTxWarp>
            <a:scene3d>
              <a:camera prst="legacyPerspectiveFront">
                <a:rot lat="21119985" lon="1080000" rev="0"/>
              </a:camera>
              <a:lightRig rig="legacyHarsh2" dir="b"/>
            </a:scene3d>
            <a:sp3d extrusionH="176200" prstMaterial="legacyMatte">
              <a:extrusionClr>
                <a:srgbClr val="FF6600"/>
              </a:extrusionClr>
            </a:sp3d>
          </a:bodyPr>
          <a:lstStyle/>
          <a:p>
            <a:r>
              <a:rPr lang="it-IT" b="1" kern="10" normalizeH="1">
                <a:ln w="9525">
                  <a:round/>
                  <a:headEnd/>
                  <a:tailEnd/>
                </a:ln>
                <a:gradFill rotWithShape="1">
                  <a:gsLst>
                    <a:gs pos="0">
                      <a:srgbClr val="FE3E02"/>
                    </a:gs>
                    <a:gs pos="100000">
                      <a:srgbClr val="FFE701"/>
                    </a:gs>
                  </a:gsLst>
                  <a:lin ang="5400000" scaled="1"/>
                </a:gradFill>
                <a:latin typeface="Comic Sans MS"/>
              </a:rPr>
              <a:t>FATTORI di RISCHIO IST</a:t>
            </a:r>
          </a:p>
        </p:txBody>
      </p:sp>
      <p:sp>
        <p:nvSpPr>
          <p:cNvPr id="36867" name="Rectangle 3"/>
          <p:cNvSpPr>
            <a:spLocks noChangeArrowheads="1"/>
          </p:cNvSpPr>
          <p:nvPr/>
        </p:nvSpPr>
        <p:spPr bwMode="auto">
          <a:xfrm>
            <a:off x="1119188" y="1628775"/>
            <a:ext cx="8639175" cy="520700"/>
          </a:xfrm>
          <a:prstGeom prst="rect">
            <a:avLst/>
          </a:prstGeom>
          <a:noFill/>
          <a:ln w="9525" cap="flat">
            <a:noFill/>
            <a:round/>
            <a:headEnd/>
            <a:tailEnd/>
          </a:ln>
          <a:effectLst/>
        </p:spPr>
        <p:txBody>
          <a:bodyPr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b="1">
                <a:solidFill>
                  <a:srgbClr val="FFFF66"/>
                </a:solidFill>
                <a:effectLst>
                  <a:outerShdw blurRad="38100" dist="38100" dir="2700000" algn="tl">
                    <a:srgbClr val="000000"/>
                  </a:outerShdw>
                </a:effectLst>
                <a:latin typeface="Comic Sans MS" pitchFamily="64" charset="0"/>
              </a:rPr>
              <a:t>Rapporti NON protetti da condom</a:t>
            </a:r>
          </a:p>
        </p:txBody>
      </p:sp>
      <p:sp>
        <p:nvSpPr>
          <p:cNvPr id="40965" name="Rectangle 4"/>
          <p:cNvSpPr>
            <a:spLocks noChangeArrowheads="1"/>
          </p:cNvSpPr>
          <p:nvPr/>
        </p:nvSpPr>
        <p:spPr bwMode="auto">
          <a:xfrm>
            <a:off x="552450" y="1816100"/>
            <a:ext cx="239713" cy="207963"/>
          </a:xfrm>
          <a:prstGeom prst="rect">
            <a:avLst/>
          </a:prstGeom>
          <a:blipFill dpi="0" rotWithShape="0">
            <a:blip r:embed="rId3" cstate="print"/>
            <a:srcRect/>
            <a:stretch>
              <a:fillRect/>
            </a:stretch>
          </a:blipFill>
          <a:ln w="9360" cap="sq">
            <a:solidFill>
              <a:srgbClr val="FFFF66"/>
            </a:solidFill>
            <a:miter lim="800000"/>
            <a:headEnd/>
            <a:tailEnd/>
          </a:ln>
        </p:spPr>
        <p:txBody>
          <a:bodyPr wrap="none" anchor="ctr"/>
          <a:lstStyle/>
          <a:p>
            <a:endParaRPr lang="it-IT"/>
          </a:p>
        </p:txBody>
      </p:sp>
      <p:sp>
        <p:nvSpPr>
          <p:cNvPr id="36869" name="Rectangle 5"/>
          <p:cNvSpPr>
            <a:spLocks noChangeArrowheads="1"/>
          </p:cNvSpPr>
          <p:nvPr/>
        </p:nvSpPr>
        <p:spPr bwMode="auto">
          <a:xfrm>
            <a:off x="1103313" y="2462213"/>
            <a:ext cx="7212012" cy="520700"/>
          </a:xfrm>
          <a:prstGeom prst="rect">
            <a:avLst/>
          </a:prstGeom>
          <a:noFill/>
          <a:ln w="9525" cap="flat">
            <a:noFill/>
            <a:round/>
            <a:headEnd/>
            <a:tailEnd/>
          </a:ln>
          <a:effectLst/>
        </p:spPr>
        <p:txBody>
          <a:bodyPr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b="1">
                <a:solidFill>
                  <a:srgbClr val="FFFF66"/>
                </a:solidFill>
                <a:effectLst>
                  <a:outerShdw blurRad="38100" dist="38100" dir="2700000" algn="tl">
                    <a:srgbClr val="000000"/>
                  </a:outerShdw>
                </a:effectLst>
                <a:latin typeface="Comic Sans MS" pitchFamily="64" charset="0"/>
              </a:rPr>
              <a:t>Numero di partners</a:t>
            </a:r>
          </a:p>
        </p:txBody>
      </p:sp>
      <p:sp>
        <p:nvSpPr>
          <p:cNvPr id="40967" name="Rectangle 6"/>
          <p:cNvSpPr>
            <a:spLocks noChangeArrowheads="1"/>
          </p:cNvSpPr>
          <p:nvPr/>
        </p:nvSpPr>
        <p:spPr bwMode="auto">
          <a:xfrm>
            <a:off x="552450" y="2628900"/>
            <a:ext cx="239713" cy="207963"/>
          </a:xfrm>
          <a:prstGeom prst="rect">
            <a:avLst/>
          </a:prstGeom>
          <a:blipFill dpi="0" rotWithShape="0">
            <a:blip r:embed="rId3" cstate="print"/>
            <a:srcRect/>
            <a:stretch>
              <a:fillRect/>
            </a:stretch>
          </a:blipFill>
          <a:ln w="9360" cap="sq">
            <a:solidFill>
              <a:srgbClr val="FFFF66"/>
            </a:solidFill>
            <a:miter lim="800000"/>
            <a:headEnd/>
            <a:tailEnd/>
          </a:ln>
        </p:spPr>
        <p:txBody>
          <a:bodyPr wrap="none" anchor="ctr"/>
          <a:lstStyle/>
          <a:p>
            <a:endParaRPr lang="it-IT"/>
          </a:p>
        </p:txBody>
      </p:sp>
      <p:sp>
        <p:nvSpPr>
          <p:cNvPr id="36871" name="Rectangle 7"/>
          <p:cNvSpPr>
            <a:spLocks noChangeArrowheads="1"/>
          </p:cNvSpPr>
          <p:nvPr/>
        </p:nvSpPr>
        <p:spPr bwMode="auto">
          <a:xfrm>
            <a:off x="1103313" y="3276600"/>
            <a:ext cx="8766175" cy="520700"/>
          </a:xfrm>
          <a:prstGeom prst="rect">
            <a:avLst/>
          </a:prstGeom>
          <a:noFill/>
          <a:ln w="9525" cap="flat">
            <a:noFill/>
            <a:round/>
            <a:headEnd/>
            <a:tailEnd/>
          </a:ln>
          <a:effectLst/>
        </p:spPr>
        <p:txBody>
          <a:bodyPr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b="1">
                <a:solidFill>
                  <a:srgbClr val="FFFF66"/>
                </a:solidFill>
                <a:effectLst>
                  <a:outerShdw blurRad="38100" dist="38100" dir="2700000" algn="tl">
                    <a:srgbClr val="000000"/>
                  </a:outerShdw>
                </a:effectLst>
                <a:latin typeface="Comic Sans MS" pitchFamily="64" charset="0"/>
              </a:rPr>
              <a:t>Partners nuovi e/o occasionali</a:t>
            </a:r>
          </a:p>
        </p:txBody>
      </p:sp>
      <p:sp>
        <p:nvSpPr>
          <p:cNvPr id="40969" name="Rectangle 8"/>
          <p:cNvSpPr>
            <a:spLocks noChangeArrowheads="1"/>
          </p:cNvSpPr>
          <p:nvPr/>
        </p:nvSpPr>
        <p:spPr bwMode="auto">
          <a:xfrm>
            <a:off x="552450" y="3443288"/>
            <a:ext cx="239713" cy="207962"/>
          </a:xfrm>
          <a:prstGeom prst="rect">
            <a:avLst/>
          </a:prstGeom>
          <a:blipFill dpi="0" rotWithShape="0">
            <a:blip r:embed="rId3" cstate="print"/>
            <a:srcRect/>
            <a:stretch>
              <a:fillRect/>
            </a:stretch>
          </a:blipFill>
          <a:ln w="9360" cap="sq">
            <a:solidFill>
              <a:srgbClr val="FFFF66"/>
            </a:solidFill>
            <a:miter lim="800000"/>
            <a:headEnd/>
            <a:tailEnd/>
          </a:ln>
        </p:spPr>
        <p:txBody>
          <a:bodyPr wrap="none" anchor="ctr"/>
          <a:lstStyle/>
          <a:p>
            <a:endParaRPr lang="it-IT"/>
          </a:p>
        </p:txBody>
      </p:sp>
      <p:sp>
        <p:nvSpPr>
          <p:cNvPr id="36873" name="Rectangle 9"/>
          <p:cNvSpPr>
            <a:spLocks noChangeArrowheads="1"/>
          </p:cNvSpPr>
          <p:nvPr/>
        </p:nvSpPr>
        <p:spPr bwMode="auto">
          <a:xfrm>
            <a:off x="1103313" y="4089400"/>
            <a:ext cx="6862762" cy="520700"/>
          </a:xfrm>
          <a:prstGeom prst="rect">
            <a:avLst/>
          </a:prstGeom>
          <a:noFill/>
          <a:ln w="9525" cap="flat">
            <a:noFill/>
            <a:round/>
            <a:headEnd/>
            <a:tailEnd/>
          </a:ln>
          <a:effectLst/>
        </p:spPr>
        <p:txBody>
          <a:bodyPr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b="1">
                <a:solidFill>
                  <a:srgbClr val="FFFF66"/>
                </a:solidFill>
                <a:effectLst>
                  <a:outerShdw blurRad="38100" dist="38100" dir="2700000" algn="tl">
                    <a:srgbClr val="000000"/>
                  </a:outerShdw>
                </a:effectLst>
                <a:latin typeface="Comic Sans MS" pitchFamily="64" charset="0"/>
              </a:rPr>
              <a:t>Tipo di rapporto</a:t>
            </a:r>
          </a:p>
        </p:txBody>
      </p:sp>
      <p:sp>
        <p:nvSpPr>
          <p:cNvPr id="40971" name="Rectangle 10"/>
          <p:cNvSpPr>
            <a:spLocks noChangeArrowheads="1"/>
          </p:cNvSpPr>
          <p:nvPr/>
        </p:nvSpPr>
        <p:spPr bwMode="auto">
          <a:xfrm>
            <a:off x="552450" y="4256088"/>
            <a:ext cx="239713" cy="207962"/>
          </a:xfrm>
          <a:prstGeom prst="rect">
            <a:avLst/>
          </a:prstGeom>
          <a:blipFill dpi="0" rotWithShape="0">
            <a:blip r:embed="rId3" cstate="print"/>
            <a:srcRect/>
            <a:stretch>
              <a:fillRect/>
            </a:stretch>
          </a:blipFill>
          <a:ln w="9360" cap="sq">
            <a:solidFill>
              <a:srgbClr val="FFFF66"/>
            </a:solidFill>
            <a:miter lim="800000"/>
            <a:headEnd/>
            <a:tailEnd/>
          </a:ln>
        </p:spPr>
        <p:txBody>
          <a:bodyPr wrap="none" anchor="ctr"/>
          <a:lstStyle/>
          <a:p>
            <a:endParaRPr lang="it-IT"/>
          </a:p>
        </p:txBody>
      </p:sp>
      <p:sp>
        <p:nvSpPr>
          <p:cNvPr id="36875" name="Rectangle 11"/>
          <p:cNvSpPr>
            <a:spLocks noChangeArrowheads="1"/>
          </p:cNvSpPr>
          <p:nvPr/>
        </p:nvSpPr>
        <p:spPr bwMode="auto">
          <a:xfrm>
            <a:off x="1106488" y="4889500"/>
            <a:ext cx="8559800" cy="520700"/>
          </a:xfrm>
          <a:prstGeom prst="rect">
            <a:avLst/>
          </a:prstGeom>
          <a:noFill/>
          <a:ln w="9525" cap="flat">
            <a:noFill/>
            <a:round/>
            <a:headEnd/>
            <a:tailEnd/>
          </a:ln>
          <a:effectLst/>
        </p:spPr>
        <p:txBody>
          <a:bodyPr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800" b="1">
                <a:solidFill>
                  <a:srgbClr val="FFFF66"/>
                </a:solidFill>
                <a:effectLst>
                  <a:outerShdw blurRad="38100" dist="38100" dir="2700000" algn="tl">
                    <a:srgbClr val="000000"/>
                  </a:outerShdw>
                </a:effectLst>
                <a:latin typeface="Comic Sans MS" pitchFamily="64" charset="0"/>
              </a:rPr>
              <a:t>Presenza di altre IST facilitanti </a:t>
            </a:r>
            <a:r>
              <a:rPr lang="it-IT" sz="2600" b="1">
                <a:solidFill>
                  <a:srgbClr val="FFFF66"/>
                </a:solidFill>
                <a:effectLst>
                  <a:outerShdw blurRad="38100" dist="38100" dir="2700000" algn="tl">
                    <a:srgbClr val="000000"/>
                  </a:outerShdw>
                </a:effectLst>
                <a:latin typeface="Comic Sans MS" pitchFamily="64" charset="0"/>
              </a:rPr>
              <a:t>(HSV,</a:t>
            </a:r>
            <a:r>
              <a:rPr lang="it-IT" sz="2600">
                <a:solidFill>
                  <a:srgbClr val="000000"/>
                </a:solidFill>
                <a:latin typeface="Verdana" pitchFamily="32" charset="0"/>
              </a:rPr>
              <a:t> </a:t>
            </a:r>
            <a:r>
              <a:rPr lang="it-IT" sz="2600" b="1">
                <a:solidFill>
                  <a:srgbClr val="FFFF66"/>
                </a:solidFill>
                <a:effectLst>
                  <a:outerShdw blurRad="38100" dist="38100" dir="2700000" algn="tl">
                    <a:srgbClr val="000000"/>
                  </a:outerShdw>
                </a:effectLst>
                <a:latin typeface="Comic Sans MS" pitchFamily="64" charset="0"/>
              </a:rPr>
              <a:t>HIV)</a:t>
            </a:r>
          </a:p>
        </p:txBody>
      </p:sp>
      <p:sp>
        <p:nvSpPr>
          <p:cNvPr id="40973" name="Rectangle 12"/>
          <p:cNvSpPr>
            <a:spLocks noChangeArrowheads="1"/>
          </p:cNvSpPr>
          <p:nvPr/>
        </p:nvSpPr>
        <p:spPr bwMode="auto">
          <a:xfrm>
            <a:off x="552450" y="5068888"/>
            <a:ext cx="239713" cy="207962"/>
          </a:xfrm>
          <a:prstGeom prst="rect">
            <a:avLst/>
          </a:prstGeom>
          <a:blipFill dpi="0" rotWithShape="0">
            <a:blip r:embed="rId3" cstate="print"/>
            <a:srcRect/>
            <a:stretch>
              <a:fillRect/>
            </a:stretch>
          </a:blipFill>
          <a:ln w="9360" cap="sq">
            <a:solidFill>
              <a:srgbClr val="FFFF66"/>
            </a:solidFill>
            <a:miter lim="800000"/>
            <a:headEnd/>
            <a:tailEnd/>
          </a:ln>
        </p:spPr>
        <p:txBody>
          <a:bodyPr wrap="none" anchor="ctr"/>
          <a:lstStyle/>
          <a:p>
            <a:endParaRPr lang="it-IT"/>
          </a:p>
        </p:txBody>
      </p:sp>
      <p:sp>
        <p:nvSpPr>
          <p:cNvPr id="36877" name="Rectangle 13"/>
          <p:cNvSpPr>
            <a:spLocks noChangeArrowheads="1"/>
          </p:cNvSpPr>
          <p:nvPr/>
        </p:nvSpPr>
        <p:spPr bwMode="auto">
          <a:xfrm>
            <a:off x="1093788" y="5719763"/>
            <a:ext cx="9093200" cy="520700"/>
          </a:xfrm>
          <a:prstGeom prst="rect">
            <a:avLst/>
          </a:prstGeom>
          <a:noFill/>
          <a:ln w="9525" cap="flat">
            <a:noFill/>
            <a:round/>
            <a:headEnd/>
            <a:tailEnd/>
          </a:ln>
          <a:effectLst/>
        </p:spPr>
        <p:txBody>
          <a:bodyPr lIns="90000" tIns="46800" rIns="90000" bIns="46800">
            <a:spAutoFit/>
          </a:bodyPr>
          <a:lstStyle/>
          <a:p>
            <a:pPr algn="l">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it-IT" sz="2800" b="1">
                <a:solidFill>
                  <a:srgbClr val="FFFF66"/>
                </a:solidFill>
                <a:effectLst>
                  <a:outerShdw blurRad="38100" dist="38100" dir="2700000" algn="tl">
                    <a:srgbClr val="000000"/>
                  </a:outerShdw>
                </a:effectLst>
                <a:latin typeface="Comic Sans MS" pitchFamily="64" charset="0"/>
              </a:rPr>
              <a:t>Inizio precoce attività sessuale (&lt;16 anni)</a:t>
            </a:r>
          </a:p>
        </p:txBody>
      </p:sp>
      <p:sp>
        <p:nvSpPr>
          <p:cNvPr id="40975" name="Rectangle 14"/>
          <p:cNvSpPr>
            <a:spLocks noChangeArrowheads="1"/>
          </p:cNvSpPr>
          <p:nvPr/>
        </p:nvSpPr>
        <p:spPr bwMode="auto">
          <a:xfrm>
            <a:off x="539750" y="5899150"/>
            <a:ext cx="241300" cy="207963"/>
          </a:xfrm>
          <a:prstGeom prst="rect">
            <a:avLst/>
          </a:prstGeom>
          <a:blipFill dpi="0" rotWithShape="0">
            <a:blip r:embed="rId3" cstate="print"/>
            <a:srcRect/>
            <a:stretch>
              <a:fillRect/>
            </a:stretch>
          </a:blipFill>
          <a:ln w="9360" cap="sq">
            <a:solidFill>
              <a:srgbClr val="FFFF66"/>
            </a:solidFill>
            <a:miter lim="800000"/>
            <a:headEnd/>
            <a:tailEnd/>
          </a:ln>
        </p:spPr>
        <p:txBody>
          <a:bodyPr wrap="none" anchor="ctr"/>
          <a:lstStyle/>
          <a:p>
            <a:endParaRPr lang="it-IT"/>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240</TotalTime>
  <Words>1629</Words>
  <Application>Microsoft Office PowerPoint</Application>
  <PresentationFormat>Presentazione su schermo (4:3)</PresentationFormat>
  <Paragraphs>350</Paragraphs>
  <Slides>22</Slides>
  <Notes>18</Notes>
  <HiddenSlides>0</HiddenSlides>
  <MMClips>0</MMClips>
  <ScaleCrop>false</ScaleCrop>
  <HeadingPairs>
    <vt:vector size="6" baseType="variant">
      <vt:variant>
        <vt:lpstr>Tema</vt:lpstr>
      </vt:variant>
      <vt:variant>
        <vt:i4>1</vt:i4>
      </vt:variant>
      <vt:variant>
        <vt:lpstr>Server OLE incorporati</vt:lpstr>
      </vt:variant>
      <vt:variant>
        <vt:i4>0</vt:i4>
      </vt:variant>
      <vt:variant>
        <vt:lpstr>Titoli diapositive</vt:lpstr>
      </vt:variant>
      <vt:variant>
        <vt:i4>22</vt:i4>
      </vt:variant>
    </vt:vector>
  </HeadingPairs>
  <TitlesOfParts>
    <vt:vector size="23"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Impatto delle patologie da HPV:   su donne e uomini – dati italiani</vt:lpstr>
      <vt:lpstr>Presentazione standard di PowerPoint</vt:lpstr>
      <vt:lpstr>Presentazione standard di PowerPoint</vt:lpstr>
      <vt:lpstr>Presentazione standard di PowerPoint</vt:lpstr>
      <vt:lpstr>- Cervarix : bivalente (16,18)  - Gardasil : quadrivalente (6,11,16,18)   </vt:lpstr>
      <vt:lpstr>Vaccino 9-valente  approvato dalla FDA e EMA (non ancora in commercio in Italia)   Un vaccino 4-v potenziato a cui sono stati aggiunti i 5 più frequenti tipi oncogeni di HPV </vt:lpstr>
      <vt:lpstr>HPV: CV per coorte e per Regione </vt:lpstr>
      <vt:lpstr>Piano Nazionale di Prevenzione Vaccinale 2017-2019</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Cecilia</dc:creator>
  <cp:lastModifiedBy>Rotary Torino SudEst</cp:lastModifiedBy>
  <cp:revision>11</cp:revision>
  <dcterms:created xsi:type="dcterms:W3CDTF">2017-02-19T16:06:12Z</dcterms:created>
  <dcterms:modified xsi:type="dcterms:W3CDTF">2017-03-13T22:00:36Z</dcterms:modified>
</cp:coreProperties>
</file>